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0" r:id="rId2"/>
    <p:sldId id="309" r:id="rId3"/>
    <p:sldId id="310" r:id="rId4"/>
    <p:sldId id="311" r:id="rId5"/>
    <p:sldId id="313" r:id="rId6"/>
    <p:sldId id="314" r:id="rId7"/>
    <p:sldId id="315" r:id="rId8"/>
    <p:sldId id="312" r:id="rId9"/>
    <p:sldId id="316" r:id="rId10"/>
    <p:sldId id="327" r:id="rId11"/>
    <p:sldId id="320" r:id="rId12"/>
    <p:sldId id="319" r:id="rId13"/>
    <p:sldId id="321" r:id="rId14"/>
    <p:sldId id="328" r:id="rId15"/>
    <p:sldId id="329" r:id="rId16"/>
    <p:sldId id="330" r:id="rId17"/>
    <p:sldId id="299" r:id="rId1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ED8"/>
    <a:srgbClr val="002395"/>
    <a:srgbClr val="0055CF"/>
    <a:srgbClr val="2755CF"/>
    <a:srgbClr val="0231AF"/>
    <a:srgbClr val="0046BD"/>
    <a:srgbClr val="0076E2"/>
    <a:srgbClr val="8990A5"/>
    <a:srgbClr val="697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7ADA8-6E41-466D-B63A-D2F23165DC96}" v="547" dt="2019-03-13T13:03:21.506"/>
    <p1510:client id="{1A254482-301C-404A-BFDF-30B6AE886154}" v="4" dt="2019-03-13T14:09:16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1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edes Perez Paredes" userId="e0e92e30-9096-4cd2-bf67-6f546230fedf" providerId="ADAL" clId="{9597ADA8-6E41-466D-B63A-D2F23165DC96}"/>
    <pc:docChg chg="undo redo custSel addSld delSld modSld modMainMaster">
      <pc:chgData name="Mercedes Perez Paredes" userId="e0e92e30-9096-4cd2-bf67-6f546230fedf" providerId="ADAL" clId="{9597ADA8-6E41-466D-B63A-D2F23165DC96}" dt="2019-03-13T13:07:15.970" v="5716" actId="1076"/>
      <pc:docMkLst>
        <pc:docMk/>
      </pc:docMkLst>
      <pc:sldChg chg="del">
        <pc:chgData name="Mercedes Perez Paredes" userId="e0e92e30-9096-4cd2-bf67-6f546230fedf" providerId="ADAL" clId="{9597ADA8-6E41-466D-B63A-D2F23165DC96}" dt="2019-03-13T09:26:08.093" v="1136" actId="2696"/>
        <pc:sldMkLst>
          <pc:docMk/>
          <pc:sldMk cId="3450555466" sldId="299"/>
        </pc:sldMkLst>
      </pc:sldChg>
      <pc:sldChg chg="addSp delSp modSp">
        <pc:chgData name="Mercedes Perez Paredes" userId="e0e92e30-9096-4cd2-bf67-6f546230fedf" providerId="ADAL" clId="{9597ADA8-6E41-466D-B63A-D2F23165DC96}" dt="2019-03-13T09:25:58.825" v="1135" actId="790"/>
        <pc:sldMkLst>
          <pc:docMk/>
          <pc:sldMk cId="2695844173" sldId="300"/>
        </pc:sldMkLst>
        <pc:spChg chg="del mod">
          <ac:chgData name="Mercedes Perez Paredes" userId="e0e92e30-9096-4cd2-bf67-6f546230fedf" providerId="ADAL" clId="{9597ADA8-6E41-466D-B63A-D2F23165DC96}" dt="2019-03-13T09:25:20.701" v="1128" actId="478"/>
          <ac:spMkLst>
            <pc:docMk/>
            <pc:sldMk cId="2695844173" sldId="300"/>
            <ac:spMk id="2" creationId="{649A4049-B0FB-4246-A605-3094EFDC4C38}"/>
          </ac:spMkLst>
        </pc:spChg>
        <pc:spChg chg="mod">
          <ac:chgData name="Mercedes Perez Paredes" userId="e0e92e30-9096-4cd2-bf67-6f546230fedf" providerId="ADAL" clId="{9597ADA8-6E41-466D-B63A-D2F23165DC96}" dt="2019-03-13T09:25:58.825" v="1135" actId="790"/>
          <ac:spMkLst>
            <pc:docMk/>
            <pc:sldMk cId="2695844173" sldId="300"/>
            <ac:spMk id="3" creationId="{82191C92-B58F-4547-A69A-DE98C148F1FB}"/>
          </ac:spMkLst>
        </pc:spChg>
        <pc:spChg chg="add del mod">
          <ac:chgData name="Mercedes Perez Paredes" userId="e0e92e30-9096-4cd2-bf67-6f546230fedf" providerId="ADAL" clId="{9597ADA8-6E41-466D-B63A-D2F23165DC96}" dt="2019-03-13T09:25:23.019" v="1130" actId="478"/>
          <ac:spMkLst>
            <pc:docMk/>
            <pc:sldMk cId="2695844173" sldId="300"/>
            <ac:spMk id="5" creationId="{23687249-2A55-4236-B648-D3A54D601B23}"/>
          </ac:spMkLst>
        </pc:spChg>
        <pc:spChg chg="add mod">
          <ac:chgData name="Mercedes Perez Paredes" userId="e0e92e30-9096-4cd2-bf67-6f546230fedf" providerId="ADAL" clId="{9597ADA8-6E41-466D-B63A-D2F23165DC96}" dt="2019-03-13T09:25:32.047" v="1132" actId="1076"/>
          <ac:spMkLst>
            <pc:docMk/>
            <pc:sldMk cId="2695844173" sldId="300"/>
            <ac:spMk id="6" creationId="{266C22BD-55B9-43DC-A57F-8334A93EBD37}"/>
          </ac:spMkLst>
        </pc:spChg>
        <pc:spChg chg="add mod">
          <ac:chgData name="Mercedes Perez Paredes" userId="e0e92e30-9096-4cd2-bf67-6f546230fedf" providerId="ADAL" clId="{9597ADA8-6E41-466D-B63A-D2F23165DC96}" dt="2019-03-13T09:25:40.655" v="1134" actId="1076"/>
          <ac:spMkLst>
            <pc:docMk/>
            <pc:sldMk cId="2695844173" sldId="300"/>
            <ac:spMk id="7" creationId="{5375030D-7BB2-4A83-986D-8E3DE8988087}"/>
          </ac:spMkLst>
        </pc:spChg>
      </pc:sldChg>
      <pc:sldChg chg="addSp delSp modSp del modAnim">
        <pc:chgData name="Mercedes Perez Paredes" userId="e0e92e30-9096-4cd2-bf67-6f546230fedf" providerId="ADAL" clId="{9597ADA8-6E41-466D-B63A-D2F23165DC96}" dt="2019-03-13T11:54:08.224" v="4404" actId="2696"/>
        <pc:sldMkLst>
          <pc:docMk/>
          <pc:sldMk cId="3779859452" sldId="302"/>
        </pc:sldMkLst>
        <pc:spChg chg="add mod">
          <ac:chgData name="Mercedes Perez Paredes" userId="e0e92e30-9096-4cd2-bf67-6f546230fedf" providerId="ADAL" clId="{9597ADA8-6E41-466D-B63A-D2F23165DC96}" dt="2019-03-13T10:53:20.110" v="3193" actId="20577"/>
          <ac:spMkLst>
            <pc:docMk/>
            <pc:sldMk cId="3779859452" sldId="302"/>
            <ac:spMk id="3" creationId="{D718D206-A168-4F81-A1FB-AD213BEAF52D}"/>
          </ac:spMkLst>
        </pc:spChg>
        <pc:spChg chg="add mod">
          <ac:chgData name="Mercedes Perez Paredes" userId="e0e92e30-9096-4cd2-bf67-6f546230fedf" providerId="ADAL" clId="{9597ADA8-6E41-466D-B63A-D2F23165DC96}" dt="2019-03-13T10:58:05.716" v="3249" actId="14100"/>
          <ac:spMkLst>
            <pc:docMk/>
            <pc:sldMk cId="3779859452" sldId="302"/>
            <ac:spMk id="5" creationId="{11A9D7EF-EFAB-4AAD-8773-1C60A50614C3}"/>
          </ac:spMkLst>
        </pc:spChg>
        <pc:spChg chg="add mod">
          <ac:chgData name="Mercedes Perez Paredes" userId="e0e92e30-9096-4cd2-bf67-6f546230fedf" providerId="ADAL" clId="{9597ADA8-6E41-466D-B63A-D2F23165DC96}" dt="2019-03-13T10:58:08.707" v="3250" actId="14100"/>
          <ac:spMkLst>
            <pc:docMk/>
            <pc:sldMk cId="3779859452" sldId="302"/>
            <ac:spMk id="6" creationId="{5A196E68-C0F3-4854-8738-B2A7C0A10E1A}"/>
          </ac:spMkLst>
        </pc:spChg>
        <pc:spChg chg="add mod">
          <ac:chgData name="Mercedes Perez Paredes" userId="e0e92e30-9096-4cd2-bf67-6f546230fedf" providerId="ADAL" clId="{9597ADA8-6E41-466D-B63A-D2F23165DC96}" dt="2019-03-13T10:58:14.371" v="3252" actId="14100"/>
          <ac:spMkLst>
            <pc:docMk/>
            <pc:sldMk cId="3779859452" sldId="302"/>
            <ac:spMk id="7" creationId="{4193E28C-D470-4098-9F41-94F177CE66E8}"/>
          </ac:spMkLst>
        </pc:spChg>
        <pc:spChg chg="add mod">
          <ac:chgData name="Mercedes Perez Paredes" userId="e0e92e30-9096-4cd2-bf67-6f546230fedf" providerId="ADAL" clId="{9597ADA8-6E41-466D-B63A-D2F23165DC96}" dt="2019-03-13T10:58:11.730" v="3251" actId="14100"/>
          <ac:spMkLst>
            <pc:docMk/>
            <pc:sldMk cId="3779859452" sldId="302"/>
            <ac:spMk id="8" creationId="{ED99D7DF-527C-4154-91AE-35A8B5151314}"/>
          </ac:spMkLst>
        </pc:spChg>
        <pc:spChg chg="add mod">
          <ac:chgData name="Mercedes Perez Paredes" userId="e0e92e30-9096-4cd2-bf67-6f546230fedf" providerId="ADAL" clId="{9597ADA8-6E41-466D-B63A-D2F23165DC96}" dt="2019-03-13T10:58:16.954" v="3253" actId="14100"/>
          <ac:spMkLst>
            <pc:docMk/>
            <pc:sldMk cId="3779859452" sldId="302"/>
            <ac:spMk id="9" creationId="{4475DC2A-723B-49B9-8302-C05954636A77}"/>
          </ac:spMkLst>
        </pc:spChg>
        <pc:picChg chg="del">
          <ac:chgData name="Mercedes Perez Paredes" userId="e0e92e30-9096-4cd2-bf67-6f546230fedf" providerId="ADAL" clId="{9597ADA8-6E41-466D-B63A-D2F23165DC96}" dt="2019-03-13T10:49:41.308" v="3179" actId="478"/>
          <ac:picMkLst>
            <pc:docMk/>
            <pc:sldMk cId="3779859452" sldId="302"/>
            <ac:picMk id="4" creationId="{BBB1E249-93A3-4344-9326-540C1F51EFAF}"/>
          </ac:picMkLst>
        </pc:picChg>
      </pc:sldChg>
      <pc:sldChg chg="del">
        <pc:chgData name="Mercedes Perez Paredes" userId="e0e92e30-9096-4cd2-bf67-6f546230fedf" providerId="ADAL" clId="{9597ADA8-6E41-466D-B63A-D2F23165DC96}" dt="2019-03-13T13:00:16.302" v="5508" actId="2696"/>
        <pc:sldMkLst>
          <pc:docMk/>
          <pc:sldMk cId="1772488154" sldId="303"/>
        </pc:sldMkLst>
      </pc:sldChg>
      <pc:sldChg chg="modSp">
        <pc:chgData name="Mercedes Perez Paredes" userId="e0e92e30-9096-4cd2-bf67-6f546230fedf" providerId="ADAL" clId="{9597ADA8-6E41-466D-B63A-D2F23165DC96}" dt="2019-03-13T08:35:21.278" v="170" actId="790"/>
        <pc:sldMkLst>
          <pc:docMk/>
          <pc:sldMk cId="4217377274" sldId="309"/>
        </pc:sldMkLst>
        <pc:spChg chg="mod">
          <ac:chgData name="Mercedes Perez Paredes" userId="e0e92e30-9096-4cd2-bf67-6f546230fedf" providerId="ADAL" clId="{9597ADA8-6E41-466D-B63A-D2F23165DC96}" dt="2019-03-13T08:30:06.611" v="63" actId="947"/>
          <ac:spMkLst>
            <pc:docMk/>
            <pc:sldMk cId="4217377274" sldId="309"/>
            <ac:spMk id="2" creationId="{A799EFDF-60FD-4B60-813F-C6B38F7B811A}"/>
          </ac:spMkLst>
        </pc:spChg>
        <pc:spChg chg="mod">
          <ac:chgData name="Mercedes Perez Paredes" userId="e0e92e30-9096-4cd2-bf67-6f546230fedf" providerId="ADAL" clId="{9597ADA8-6E41-466D-B63A-D2F23165DC96}" dt="2019-03-13T08:27:13.434" v="32" actId="20577"/>
          <ac:spMkLst>
            <pc:docMk/>
            <pc:sldMk cId="4217377274" sldId="309"/>
            <ac:spMk id="17" creationId="{1376F7EE-8087-46F6-9947-B669A966F78E}"/>
          </ac:spMkLst>
        </pc:spChg>
        <pc:spChg chg="mod">
          <ac:chgData name="Mercedes Perez Paredes" userId="e0e92e30-9096-4cd2-bf67-6f546230fedf" providerId="ADAL" clId="{9597ADA8-6E41-466D-B63A-D2F23165DC96}" dt="2019-03-13T08:32:40.487" v="86" actId="20577"/>
          <ac:spMkLst>
            <pc:docMk/>
            <pc:sldMk cId="4217377274" sldId="309"/>
            <ac:spMk id="18" creationId="{92923154-C1EB-457D-809A-F1615481BBB7}"/>
          </ac:spMkLst>
        </pc:spChg>
        <pc:spChg chg="mod">
          <ac:chgData name="Mercedes Perez Paredes" userId="e0e92e30-9096-4cd2-bf67-6f546230fedf" providerId="ADAL" clId="{9597ADA8-6E41-466D-B63A-D2F23165DC96}" dt="2019-03-13T08:33:39.904" v="113" actId="20577"/>
          <ac:spMkLst>
            <pc:docMk/>
            <pc:sldMk cId="4217377274" sldId="309"/>
            <ac:spMk id="19" creationId="{B12E763E-205E-488B-B71B-6DC999838D9B}"/>
          </ac:spMkLst>
        </pc:spChg>
        <pc:spChg chg="mod">
          <ac:chgData name="Mercedes Perez Paredes" userId="e0e92e30-9096-4cd2-bf67-6f546230fedf" providerId="ADAL" clId="{9597ADA8-6E41-466D-B63A-D2F23165DC96}" dt="2019-03-13T08:34:36.420" v="142" actId="20577"/>
          <ac:spMkLst>
            <pc:docMk/>
            <pc:sldMk cId="4217377274" sldId="309"/>
            <ac:spMk id="20" creationId="{82D576A1-250E-4EF7-BF93-3B82D63593F8}"/>
          </ac:spMkLst>
        </pc:spChg>
        <pc:spChg chg="mod">
          <ac:chgData name="Mercedes Perez Paredes" userId="e0e92e30-9096-4cd2-bf67-6f546230fedf" providerId="ADAL" clId="{9597ADA8-6E41-466D-B63A-D2F23165DC96}" dt="2019-03-13T08:35:21.278" v="170" actId="790"/>
          <ac:spMkLst>
            <pc:docMk/>
            <pc:sldMk cId="4217377274" sldId="309"/>
            <ac:spMk id="21" creationId="{F5324B6B-C3A0-4AE1-A0F8-AEA7378E501E}"/>
          </ac:spMkLst>
        </pc:spChg>
        <pc:spChg chg="mod">
          <ac:chgData name="Mercedes Perez Paredes" userId="e0e92e30-9096-4cd2-bf67-6f546230fedf" providerId="ADAL" clId="{9597ADA8-6E41-466D-B63A-D2F23165DC96}" dt="2019-03-13T08:32:00.323" v="64" actId="1076"/>
          <ac:spMkLst>
            <pc:docMk/>
            <pc:sldMk cId="4217377274" sldId="309"/>
            <ac:spMk id="25" creationId="{8C3E816F-A0EB-4F9D-A3CF-2C5E0F036849}"/>
          </ac:spMkLst>
        </pc:spChg>
      </pc:sldChg>
      <pc:sldChg chg="modSp">
        <pc:chgData name="Mercedes Perez Paredes" userId="e0e92e30-9096-4cd2-bf67-6f546230fedf" providerId="ADAL" clId="{9597ADA8-6E41-466D-B63A-D2F23165DC96}" dt="2019-03-13T08:36:30.877" v="204" actId="790"/>
        <pc:sldMkLst>
          <pc:docMk/>
          <pc:sldMk cId="537070653" sldId="310"/>
        </pc:sldMkLst>
        <pc:spChg chg="mod">
          <ac:chgData name="Mercedes Perez Paredes" userId="e0e92e30-9096-4cd2-bf67-6f546230fedf" providerId="ADAL" clId="{9597ADA8-6E41-466D-B63A-D2F23165DC96}" dt="2019-03-13T08:36:30.877" v="204" actId="790"/>
          <ac:spMkLst>
            <pc:docMk/>
            <pc:sldMk cId="537070653" sldId="310"/>
            <ac:spMk id="2" creationId="{D155709C-15B0-4C10-A666-091580EEDCFE}"/>
          </ac:spMkLst>
        </pc:spChg>
      </pc:sldChg>
      <pc:sldChg chg="addSp modSp">
        <pc:chgData name="Mercedes Perez Paredes" userId="e0e92e30-9096-4cd2-bf67-6f546230fedf" providerId="ADAL" clId="{9597ADA8-6E41-466D-B63A-D2F23165DC96}" dt="2019-03-13T09:33:10.665" v="1243" actId="1076"/>
        <pc:sldMkLst>
          <pc:docMk/>
          <pc:sldMk cId="735182416" sldId="311"/>
        </pc:sldMkLst>
        <pc:spChg chg="mod">
          <ac:chgData name="Mercedes Perez Paredes" userId="e0e92e30-9096-4cd2-bf67-6f546230fedf" providerId="ADAL" clId="{9597ADA8-6E41-466D-B63A-D2F23165DC96}" dt="2019-03-13T08:38:11.675" v="232" actId="20577"/>
          <ac:spMkLst>
            <pc:docMk/>
            <pc:sldMk cId="735182416" sldId="311"/>
            <ac:spMk id="2" creationId="{0358DA77-560D-4F99-979F-9D0FA1ACE98D}"/>
          </ac:spMkLst>
        </pc:spChg>
        <pc:spChg chg="mod">
          <ac:chgData name="Mercedes Perez Paredes" userId="e0e92e30-9096-4cd2-bf67-6f546230fedf" providerId="ADAL" clId="{9597ADA8-6E41-466D-B63A-D2F23165DC96}" dt="2019-03-13T08:50:20.199" v="416" actId="14100"/>
          <ac:spMkLst>
            <pc:docMk/>
            <pc:sldMk cId="735182416" sldId="311"/>
            <ac:spMk id="13" creationId="{74E0C435-C7A8-4175-A985-AFAFCE2DBBEF}"/>
          </ac:spMkLst>
        </pc:spChg>
        <pc:spChg chg="mod">
          <ac:chgData name="Mercedes Perez Paredes" userId="e0e92e30-9096-4cd2-bf67-6f546230fedf" providerId="ADAL" clId="{9597ADA8-6E41-466D-B63A-D2F23165DC96}" dt="2019-03-13T08:51:30.015" v="449" actId="14100"/>
          <ac:spMkLst>
            <pc:docMk/>
            <pc:sldMk cId="735182416" sldId="311"/>
            <ac:spMk id="24" creationId="{87A276A6-7900-4228-9BDA-03FCA61361C5}"/>
          </ac:spMkLst>
        </pc:spChg>
        <pc:spChg chg="mod">
          <ac:chgData name="Mercedes Perez Paredes" userId="e0e92e30-9096-4cd2-bf67-6f546230fedf" providerId="ADAL" clId="{9597ADA8-6E41-466D-B63A-D2F23165DC96}" dt="2019-03-13T08:45:18.810" v="344" actId="20577"/>
          <ac:spMkLst>
            <pc:docMk/>
            <pc:sldMk cId="735182416" sldId="311"/>
            <ac:spMk id="55" creationId="{DF8815F9-BC5C-4548-9A05-982078620983}"/>
          </ac:spMkLst>
        </pc:spChg>
        <pc:spChg chg="mod">
          <ac:chgData name="Mercedes Perez Paredes" userId="e0e92e30-9096-4cd2-bf67-6f546230fedf" providerId="ADAL" clId="{9597ADA8-6E41-466D-B63A-D2F23165DC96}" dt="2019-03-13T08:50:17.520" v="415" actId="1076"/>
          <ac:spMkLst>
            <pc:docMk/>
            <pc:sldMk cId="735182416" sldId="311"/>
            <ac:spMk id="59" creationId="{B8B78453-E8E9-415E-8BBE-34794D8A6139}"/>
          </ac:spMkLst>
        </pc:spChg>
        <pc:spChg chg="mod">
          <ac:chgData name="Mercedes Perez Paredes" userId="e0e92e30-9096-4cd2-bf67-6f546230fedf" providerId="ADAL" clId="{9597ADA8-6E41-466D-B63A-D2F23165DC96}" dt="2019-03-13T08:42:58.559" v="285" actId="790"/>
          <ac:spMkLst>
            <pc:docMk/>
            <pc:sldMk cId="735182416" sldId="311"/>
            <ac:spMk id="60" creationId="{27570333-2F39-4979-8CAC-EBE8BD7D8CE6}"/>
          </ac:spMkLst>
        </pc:spChg>
        <pc:spChg chg="mod">
          <ac:chgData name="Mercedes Perez Paredes" userId="e0e92e30-9096-4cd2-bf67-6f546230fedf" providerId="ADAL" clId="{9597ADA8-6E41-466D-B63A-D2F23165DC96}" dt="2019-03-13T08:49:28.928" v="410" actId="1076"/>
          <ac:spMkLst>
            <pc:docMk/>
            <pc:sldMk cId="735182416" sldId="311"/>
            <ac:spMk id="61" creationId="{93825171-51CB-4B68-B6F0-9553346621EF}"/>
          </ac:spMkLst>
        </pc:spChg>
        <pc:spChg chg="mod">
          <ac:chgData name="Mercedes Perez Paredes" userId="e0e92e30-9096-4cd2-bf67-6f546230fedf" providerId="ADAL" clId="{9597ADA8-6E41-466D-B63A-D2F23165DC96}" dt="2019-03-13T08:51:39.960" v="455" actId="1076"/>
          <ac:spMkLst>
            <pc:docMk/>
            <pc:sldMk cId="735182416" sldId="311"/>
            <ac:spMk id="62" creationId="{AE2DC01B-674A-404E-9139-75E51E48C09E}"/>
          </ac:spMkLst>
        </pc:spChg>
        <pc:spChg chg="mod">
          <ac:chgData name="Mercedes Perez Paredes" userId="e0e92e30-9096-4cd2-bf67-6f546230fedf" providerId="ADAL" clId="{9597ADA8-6E41-466D-B63A-D2F23165DC96}" dt="2019-03-13T08:44:28.705" v="313" actId="1076"/>
          <ac:spMkLst>
            <pc:docMk/>
            <pc:sldMk cId="735182416" sldId="311"/>
            <ac:spMk id="63" creationId="{1B7A04E1-2D8A-4878-B7FF-71047061D6F7}"/>
          </ac:spMkLst>
        </pc:spChg>
        <pc:spChg chg="mod">
          <ac:chgData name="Mercedes Perez Paredes" userId="e0e92e30-9096-4cd2-bf67-6f546230fedf" providerId="ADAL" clId="{9597ADA8-6E41-466D-B63A-D2F23165DC96}" dt="2019-03-13T08:46:01.420" v="372" actId="20577"/>
          <ac:spMkLst>
            <pc:docMk/>
            <pc:sldMk cId="735182416" sldId="311"/>
            <ac:spMk id="64" creationId="{7FC959C0-88C8-4C49-BD50-018B3336071E}"/>
          </ac:spMkLst>
        </pc:spChg>
        <pc:spChg chg="mod">
          <ac:chgData name="Mercedes Perez Paredes" userId="e0e92e30-9096-4cd2-bf67-6f546230fedf" providerId="ADAL" clId="{9597ADA8-6E41-466D-B63A-D2F23165DC96}" dt="2019-03-13T08:44:59.928" v="333" actId="20577"/>
          <ac:spMkLst>
            <pc:docMk/>
            <pc:sldMk cId="735182416" sldId="311"/>
            <ac:spMk id="68" creationId="{CA764799-ADE6-4F43-AF95-12A39805543D}"/>
          </ac:spMkLst>
        </pc:spChg>
        <pc:spChg chg="mod">
          <ac:chgData name="Mercedes Perez Paredes" userId="e0e92e30-9096-4cd2-bf67-6f546230fedf" providerId="ADAL" clId="{9597ADA8-6E41-466D-B63A-D2F23165DC96}" dt="2019-03-13T08:44:50.190" v="321" actId="20577"/>
          <ac:spMkLst>
            <pc:docMk/>
            <pc:sldMk cId="735182416" sldId="311"/>
            <ac:spMk id="70" creationId="{82F16A8D-803C-43FA-9233-099BAE319CFD}"/>
          </ac:spMkLst>
        </pc:spChg>
        <pc:spChg chg="add mod">
          <ac:chgData name="Mercedes Perez Paredes" userId="e0e92e30-9096-4cd2-bf67-6f546230fedf" providerId="ADAL" clId="{9597ADA8-6E41-466D-B63A-D2F23165DC96}" dt="2019-03-13T09:33:10.665" v="1243" actId="1076"/>
          <ac:spMkLst>
            <pc:docMk/>
            <pc:sldMk cId="735182416" sldId="311"/>
            <ac:spMk id="71" creationId="{AF4BC498-FA7A-44EC-9C41-9708A49547F2}"/>
          </ac:spMkLst>
        </pc:spChg>
      </pc:sldChg>
      <pc:sldChg chg="addSp delSp modSp">
        <pc:chgData name="Mercedes Perez Paredes" userId="e0e92e30-9096-4cd2-bf67-6f546230fedf" providerId="ADAL" clId="{9597ADA8-6E41-466D-B63A-D2F23165DC96}" dt="2019-03-13T09:23:17.189" v="1036" actId="1076"/>
        <pc:sldMkLst>
          <pc:docMk/>
          <pc:sldMk cId="2618639845" sldId="312"/>
        </pc:sldMkLst>
        <pc:spChg chg="del">
          <ac:chgData name="Mercedes Perez Paredes" userId="e0e92e30-9096-4cd2-bf67-6f546230fedf" providerId="ADAL" clId="{9597ADA8-6E41-466D-B63A-D2F23165DC96}" dt="2019-03-13T09:21:48.081" v="986" actId="478"/>
          <ac:spMkLst>
            <pc:docMk/>
            <pc:sldMk cId="2618639845" sldId="312"/>
            <ac:spMk id="2" creationId="{28C9A94B-E42D-41F5-AB65-9FECED2B6E4C}"/>
          </ac:spMkLst>
        </pc:spChg>
        <pc:spChg chg="mod">
          <ac:chgData name="Mercedes Perez Paredes" userId="e0e92e30-9096-4cd2-bf67-6f546230fedf" providerId="ADAL" clId="{9597ADA8-6E41-466D-B63A-D2F23165DC96}" dt="2019-03-13T09:23:07.503" v="1033" actId="1076"/>
          <ac:spMkLst>
            <pc:docMk/>
            <pc:sldMk cId="2618639845" sldId="312"/>
            <ac:spMk id="3" creationId="{8EE6120F-534C-4579-83F6-D9722632FFD0}"/>
          </ac:spMkLst>
        </pc:spChg>
        <pc:spChg chg="add mod">
          <ac:chgData name="Mercedes Perez Paredes" userId="e0e92e30-9096-4cd2-bf67-6f546230fedf" providerId="ADAL" clId="{9597ADA8-6E41-466D-B63A-D2F23165DC96}" dt="2019-03-13T09:22:36.051" v="1002" actId="1076"/>
          <ac:spMkLst>
            <pc:docMk/>
            <pc:sldMk cId="2618639845" sldId="312"/>
            <ac:spMk id="5" creationId="{D99E10FF-2124-4D9E-B400-BDA258BDEF03}"/>
          </ac:spMkLst>
        </pc:spChg>
        <pc:spChg chg="add del mod">
          <ac:chgData name="Mercedes Perez Paredes" userId="e0e92e30-9096-4cd2-bf67-6f546230fedf" providerId="ADAL" clId="{9597ADA8-6E41-466D-B63A-D2F23165DC96}" dt="2019-03-13T09:21:49.917" v="987" actId="478"/>
          <ac:spMkLst>
            <pc:docMk/>
            <pc:sldMk cId="2618639845" sldId="312"/>
            <ac:spMk id="7" creationId="{A05EF472-C04B-487F-8049-25F60B2B4C3A}"/>
          </ac:spMkLst>
        </pc:spChg>
        <pc:picChg chg="mod">
          <ac:chgData name="Mercedes Perez Paredes" userId="e0e92e30-9096-4cd2-bf67-6f546230fedf" providerId="ADAL" clId="{9597ADA8-6E41-466D-B63A-D2F23165DC96}" dt="2019-03-13T09:23:17.189" v="1036" actId="1076"/>
          <ac:picMkLst>
            <pc:docMk/>
            <pc:sldMk cId="2618639845" sldId="312"/>
            <ac:picMk id="4" creationId="{D0E084DB-BED4-469B-8F43-6D687D06F543}"/>
          </ac:picMkLst>
        </pc:picChg>
      </pc:sldChg>
      <pc:sldChg chg="modSp">
        <pc:chgData name="Mercedes Perez Paredes" userId="e0e92e30-9096-4cd2-bf67-6f546230fedf" providerId="ADAL" clId="{9597ADA8-6E41-466D-B63A-D2F23165DC96}" dt="2019-03-13T08:58:28.385" v="640" actId="790"/>
        <pc:sldMkLst>
          <pc:docMk/>
          <pc:sldMk cId="2633906564" sldId="313"/>
        </pc:sldMkLst>
        <pc:spChg chg="mod">
          <ac:chgData name="Mercedes Perez Paredes" userId="e0e92e30-9096-4cd2-bf67-6f546230fedf" providerId="ADAL" clId="{9597ADA8-6E41-466D-B63A-D2F23165DC96}" dt="2019-03-13T08:52:56.497" v="519" actId="20577"/>
          <ac:spMkLst>
            <pc:docMk/>
            <pc:sldMk cId="2633906564" sldId="313"/>
            <ac:spMk id="2" creationId="{2FA95EA0-A4AD-4668-B10D-8E404359183C}"/>
          </ac:spMkLst>
        </pc:spChg>
        <pc:spChg chg="mod">
          <ac:chgData name="Mercedes Perez Paredes" userId="e0e92e30-9096-4cd2-bf67-6f546230fedf" providerId="ADAL" clId="{9597ADA8-6E41-466D-B63A-D2F23165DC96}" dt="2019-03-13T08:55:40.182" v="569" actId="790"/>
          <ac:spMkLst>
            <pc:docMk/>
            <pc:sldMk cId="2633906564" sldId="313"/>
            <ac:spMk id="7" creationId="{AE292A5D-7DFC-4F2D-A05C-224EE514DD91}"/>
          </ac:spMkLst>
        </pc:spChg>
        <pc:spChg chg="mod">
          <ac:chgData name="Mercedes Perez Paredes" userId="e0e92e30-9096-4cd2-bf67-6f546230fedf" providerId="ADAL" clId="{9597ADA8-6E41-466D-B63A-D2F23165DC96}" dt="2019-03-13T08:58:28.385" v="640" actId="790"/>
          <ac:spMkLst>
            <pc:docMk/>
            <pc:sldMk cId="2633906564" sldId="313"/>
            <ac:spMk id="10" creationId="{36E1B21B-D0A2-4557-B84B-3FADDC6A474D}"/>
          </ac:spMkLst>
        </pc:spChg>
        <pc:graphicFrameChg chg="mod">
          <ac:chgData name="Mercedes Perez Paredes" userId="e0e92e30-9096-4cd2-bf67-6f546230fedf" providerId="ADAL" clId="{9597ADA8-6E41-466D-B63A-D2F23165DC96}" dt="2019-03-13T08:54:03.161" v="545"/>
          <ac:graphicFrameMkLst>
            <pc:docMk/>
            <pc:sldMk cId="2633906564" sldId="313"/>
            <ac:graphicFrameMk id="4" creationId="{D78487A9-0D9C-4FE1-BD85-F6901B438BA3}"/>
          </ac:graphicFrameMkLst>
        </pc:graphicFrameChg>
        <pc:graphicFrameChg chg="mod">
          <ac:chgData name="Mercedes Perez Paredes" userId="e0e92e30-9096-4cd2-bf67-6f546230fedf" providerId="ADAL" clId="{9597ADA8-6E41-466D-B63A-D2F23165DC96}" dt="2019-03-13T08:57:52.061" v="639" actId="20577"/>
          <ac:graphicFrameMkLst>
            <pc:docMk/>
            <pc:sldMk cId="2633906564" sldId="313"/>
            <ac:graphicFrameMk id="11" creationId="{1DD0BF3B-4FBF-4A5F-8B67-9F5B7D37B359}"/>
          </ac:graphicFrameMkLst>
        </pc:graphicFrameChg>
      </pc:sldChg>
      <pc:sldChg chg="addSp modSp">
        <pc:chgData name="Mercedes Perez Paredes" userId="e0e92e30-9096-4cd2-bf67-6f546230fedf" providerId="ADAL" clId="{9597ADA8-6E41-466D-B63A-D2F23165DC96}" dt="2019-03-13T09:28:20.399" v="1143"/>
        <pc:sldMkLst>
          <pc:docMk/>
          <pc:sldMk cId="3374334658" sldId="314"/>
        </pc:sldMkLst>
        <pc:spChg chg="mod">
          <ac:chgData name="Mercedes Perez Paredes" userId="e0e92e30-9096-4cd2-bf67-6f546230fedf" providerId="ADAL" clId="{9597ADA8-6E41-466D-B63A-D2F23165DC96}" dt="2019-03-13T09:13:40.159" v="809" actId="20577"/>
          <ac:spMkLst>
            <pc:docMk/>
            <pc:sldMk cId="3374334658" sldId="314"/>
            <ac:spMk id="8" creationId="{5A28E335-7978-46D5-96F7-30A88EB845C0}"/>
          </ac:spMkLst>
        </pc:spChg>
        <pc:spChg chg="add">
          <ac:chgData name="Mercedes Perez Paredes" userId="e0e92e30-9096-4cd2-bf67-6f546230fedf" providerId="ADAL" clId="{9597ADA8-6E41-466D-B63A-D2F23165DC96}" dt="2019-03-13T09:28:20.399" v="1143"/>
          <ac:spMkLst>
            <pc:docMk/>
            <pc:sldMk cId="3374334658" sldId="314"/>
            <ac:spMk id="9" creationId="{43583A86-ED33-4F28-96AD-18AD6273459D}"/>
          </ac:spMkLst>
        </pc:spChg>
        <pc:graphicFrameChg chg="mod">
          <ac:chgData name="Mercedes Perez Paredes" userId="e0e92e30-9096-4cd2-bf67-6f546230fedf" providerId="ADAL" clId="{9597ADA8-6E41-466D-B63A-D2F23165DC96}" dt="2019-03-13T09:13:52.941" v="810" actId="20577"/>
          <ac:graphicFrameMkLst>
            <pc:docMk/>
            <pc:sldMk cId="3374334658" sldId="314"/>
            <ac:graphicFrameMk id="3" creationId="{B3DCAF98-A8F7-429A-8CBE-1B9B398A47EF}"/>
          </ac:graphicFrameMkLst>
        </pc:graphicFrameChg>
        <pc:graphicFrameChg chg="mod">
          <ac:chgData name="Mercedes Perez Paredes" userId="e0e92e30-9096-4cd2-bf67-6f546230fedf" providerId="ADAL" clId="{9597ADA8-6E41-466D-B63A-D2F23165DC96}" dt="2019-03-13T09:07:11.242" v="693" actId="20577"/>
          <ac:graphicFrameMkLst>
            <pc:docMk/>
            <pc:sldMk cId="3374334658" sldId="314"/>
            <ac:graphicFrameMk id="4" creationId="{BE1A16D1-C2FA-4423-B015-02EFC9B0609B}"/>
          </ac:graphicFrameMkLst>
        </pc:graphicFrameChg>
        <pc:picChg chg="mod">
          <ac:chgData name="Mercedes Perez Paredes" userId="e0e92e30-9096-4cd2-bf67-6f546230fedf" providerId="ADAL" clId="{9597ADA8-6E41-466D-B63A-D2F23165DC96}" dt="2019-03-13T09:10:35.965" v="759" actId="1076"/>
          <ac:picMkLst>
            <pc:docMk/>
            <pc:sldMk cId="3374334658" sldId="314"/>
            <ac:picMk id="2" creationId="{00EFC8E4-2C7F-4D6D-B436-5D2E1C4DF8EF}"/>
          </ac:picMkLst>
        </pc:picChg>
        <pc:picChg chg="add">
          <ac:chgData name="Mercedes Perez Paredes" userId="e0e92e30-9096-4cd2-bf67-6f546230fedf" providerId="ADAL" clId="{9597ADA8-6E41-466D-B63A-D2F23165DC96}" dt="2019-03-13T09:28:20.399" v="1143"/>
          <ac:picMkLst>
            <pc:docMk/>
            <pc:sldMk cId="3374334658" sldId="314"/>
            <ac:picMk id="10" creationId="{28D9ED89-D82D-4517-B1E0-1F0B9F2C1906}"/>
          </ac:picMkLst>
        </pc:picChg>
      </pc:sldChg>
      <pc:sldChg chg="addSp modSp">
        <pc:chgData name="Mercedes Perez Paredes" userId="e0e92e30-9096-4cd2-bf67-6f546230fedf" providerId="ADAL" clId="{9597ADA8-6E41-466D-B63A-D2F23165DC96}" dt="2019-03-13T09:49:33.151" v="1635" actId="1076"/>
        <pc:sldMkLst>
          <pc:docMk/>
          <pc:sldMk cId="4271429698" sldId="315"/>
        </pc:sldMkLst>
        <pc:spChg chg="mod">
          <ac:chgData name="Mercedes Perez Paredes" userId="e0e92e30-9096-4cd2-bf67-6f546230fedf" providerId="ADAL" clId="{9597ADA8-6E41-466D-B63A-D2F23165DC96}" dt="2019-03-13T09:49:33.151" v="1635" actId="1076"/>
          <ac:spMkLst>
            <pc:docMk/>
            <pc:sldMk cId="4271429698" sldId="315"/>
            <ac:spMk id="2" creationId="{89706F9F-F689-4BFC-8709-9BD4B0904CDA}"/>
          </ac:spMkLst>
        </pc:spChg>
        <pc:picChg chg="mod">
          <ac:chgData name="Mercedes Perez Paredes" userId="e0e92e30-9096-4cd2-bf67-6f546230fedf" providerId="ADAL" clId="{9597ADA8-6E41-466D-B63A-D2F23165DC96}" dt="2019-03-13T09:49:25.043" v="1634" actId="1076"/>
          <ac:picMkLst>
            <pc:docMk/>
            <pc:sldMk cId="4271429698" sldId="315"/>
            <ac:picMk id="3" creationId="{33CF32F1-68FD-4794-AF02-DE1E59335970}"/>
          </ac:picMkLst>
        </pc:picChg>
        <pc:picChg chg="add mod">
          <ac:chgData name="Mercedes Perez Paredes" userId="e0e92e30-9096-4cd2-bf67-6f546230fedf" providerId="ADAL" clId="{9597ADA8-6E41-466D-B63A-D2F23165DC96}" dt="2019-03-13T09:16:58.526" v="895" actId="1076"/>
          <ac:picMkLst>
            <pc:docMk/>
            <pc:sldMk cId="4271429698" sldId="315"/>
            <ac:picMk id="8" creationId="{D8A95B11-28AF-4F25-834A-3730AA002487}"/>
          </ac:picMkLst>
        </pc:picChg>
      </pc:sldChg>
      <pc:sldChg chg="modSp">
        <pc:chgData name="Mercedes Perez Paredes" userId="e0e92e30-9096-4cd2-bf67-6f546230fedf" providerId="ADAL" clId="{9597ADA8-6E41-466D-B63A-D2F23165DC96}" dt="2019-03-13T09:37:59.820" v="1375" actId="1076"/>
        <pc:sldMkLst>
          <pc:docMk/>
          <pc:sldMk cId="137270601" sldId="316"/>
        </pc:sldMkLst>
        <pc:spChg chg="mod">
          <ac:chgData name="Mercedes Perez Paredes" userId="e0e92e30-9096-4cd2-bf67-6f546230fedf" providerId="ADAL" clId="{9597ADA8-6E41-466D-B63A-D2F23165DC96}" dt="2019-03-13T09:28:41.418" v="1158" actId="20577"/>
          <ac:spMkLst>
            <pc:docMk/>
            <pc:sldMk cId="137270601" sldId="316"/>
            <ac:spMk id="2" creationId="{78B6AC55-1AB4-4FD4-B411-114469DDFAC2}"/>
          </ac:spMkLst>
        </pc:spChg>
        <pc:spChg chg="mod">
          <ac:chgData name="Mercedes Perez Paredes" userId="e0e92e30-9096-4cd2-bf67-6f546230fedf" providerId="ADAL" clId="{9597ADA8-6E41-466D-B63A-D2F23165DC96}" dt="2019-03-13T09:31:39.434" v="1230" actId="20577"/>
          <ac:spMkLst>
            <pc:docMk/>
            <pc:sldMk cId="137270601" sldId="316"/>
            <ac:spMk id="16" creationId="{0886B4E9-3D7F-4C28-87F0-6AA82490603D}"/>
          </ac:spMkLst>
        </pc:spChg>
        <pc:spChg chg="mod">
          <ac:chgData name="Mercedes Perez Paredes" userId="e0e92e30-9096-4cd2-bf67-6f546230fedf" providerId="ADAL" clId="{9597ADA8-6E41-466D-B63A-D2F23165DC96}" dt="2019-03-13T09:35:15.077" v="1288" actId="790"/>
          <ac:spMkLst>
            <pc:docMk/>
            <pc:sldMk cId="137270601" sldId="316"/>
            <ac:spMk id="17" creationId="{435E2775-FBBF-4154-933E-F6EDF91E5176}"/>
          </ac:spMkLst>
        </pc:spChg>
        <pc:spChg chg="mod">
          <ac:chgData name="Mercedes Perez Paredes" userId="e0e92e30-9096-4cd2-bf67-6f546230fedf" providerId="ADAL" clId="{9597ADA8-6E41-466D-B63A-D2F23165DC96}" dt="2019-03-13T09:30:02.415" v="1196" actId="790"/>
          <ac:spMkLst>
            <pc:docMk/>
            <pc:sldMk cId="137270601" sldId="316"/>
            <ac:spMk id="18" creationId="{6D1EC422-6103-42F9-900B-F69344AF70CA}"/>
          </ac:spMkLst>
        </pc:spChg>
        <pc:spChg chg="mod">
          <ac:chgData name="Mercedes Perez Paredes" userId="e0e92e30-9096-4cd2-bf67-6f546230fedf" providerId="ADAL" clId="{9597ADA8-6E41-466D-B63A-D2F23165DC96}" dt="2019-03-13T09:31:15.071" v="1221" actId="1076"/>
          <ac:spMkLst>
            <pc:docMk/>
            <pc:sldMk cId="137270601" sldId="316"/>
            <ac:spMk id="20" creationId="{9074340F-93BD-470D-B193-6F460D90B36D}"/>
          </ac:spMkLst>
        </pc:spChg>
        <pc:spChg chg="mod">
          <ac:chgData name="Mercedes Perez Paredes" userId="e0e92e30-9096-4cd2-bf67-6f546230fedf" providerId="ADAL" clId="{9597ADA8-6E41-466D-B63A-D2F23165DC96}" dt="2019-03-13T09:35:30.483" v="1293" actId="20577"/>
          <ac:spMkLst>
            <pc:docMk/>
            <pc:sldMk cId="137270601" sldId="316"/>
            <ac:spMk id="22" creationId="{4330A07B-36C7-4B4D-B4C0-688236BA85B8}"/>
          </ac:spMkLst>
        </pc:spChg>
        <pc:spChg chg="mod">
          <ac:chgData name="Mercedes Perez Paredes" userId="e0e92e30-9096-4cd2-bf67-6f546230fedf" providerId="ADAL" clId="{9597ADA8-6E41-466D-B63A-D2F23165DC96}" dt="2019-03-13T09:35:55.870" v="1312" actId="20577"/>
          <ac:spMkLst>
            <pc:docMk/>
            <pc:sldMk cId="137270601" sldId="316"/>
            <ac:spMk id="23" creationId="{131061F3-5D5E-4520-8395-0B6D5795C16B}"/>
          </ac:spMkLst>
        </pc:spChg>
        <pc:spChg chg="mod">
          <ac:chgData name="Mercedes Perez Paredes" userId="e0e92e30-9096-4cd2-bf67-6f546230fedf" providerId="ADAL" clId="{9597ADA8-6E41-466D-B63A-D2F23165DC96}" dt="2019-03-13T09:37:59.820" v="1375" actId="1076"/>
          <ac:spMkLst>
            <pc:docMk/>
            <pc:sldMk cId="137270601" sldId="316"/>
            <ac:spMk id="24" creationId="{976EE21E-8A0D-4868-989F-ACE3D6EF2A27}"/>
          </ac:spMkLst>
        </pc:spChg>
        <pc:spChg chg="mod">
          <ac:chgData name="Mercedes Perez Paredes" userId="e0e92e30-9096-4cd2-bf67-6f546230fedf" providerId="ADAL" clId="{9597ADA8-6E41-466D-B63A-D2F23165DC96}" dt="2019-03-13T09:30:02.415" v="1196" actId="790"/>
          <ac:spMkLst>
            <pc:docMk/>
            <pc:sldMk cId="137270601" sldId="316"/>
            <ac:spMk id="32" creationId="{21768792-1E79-41C0-BCF4-23EC4956B742}"/>
          </ac:spMkLst>
        </pc:spChg>
        <pc:spChg chg="mod">
          <ac:chgData name="Mercedes Perez Paredes" userId="e0e92e30-9096-4cd2-bf67-6f546230fedf" providerId="ADAL" clId="{9597ADA8-6E41-466D-B63A-D2F23165DC96}" dt="2019-03-13T09:30:24.066" v="1202" actId="20577"/>
          <ac:spMkLst>
            <pc:docMk/>
            <pc:sldMk cId="137270601" sldId="316"/>
            <ac:spMk id="33" creationId="{BA6EBF31-D336-47DB-9253-EE7CC7D20AFE}"/>
          </ac:spMkLst>
        </pc:spChg>
        <pc:spChg chg="mod">
          <ac:chgData name="Mercedes Perez Paredes" userId="e0e92e30-9096-4cd2-bf67-6f546230fedf" providerId="ADAL" clId="{9597ADA8-6E41-466D-B63A-D2F23165DC96}" dt="2019-03-13T09:30:29.750" v="1206" actId="20577"/>
          <ac:spMkLst>
            <pc:docMk/>
            <pc:sldMk cId="137270601" sldId="316"/>
            <ac:spMk id="34" creationId="{CC1449D6-FA91-411A-82B4-D34E10968C31}"/>
          </ac:spMkLst>
        </pc:spChg>
        <pc:spChg chg="mod">
          <ac:chgData name="Mercedes Perez Paredes" userId="e0e92e30-9096-4cd2-bf67-6f546230fedf" providerId="ADAL" clId="{9597ADA8-6E41-466D-B63A-D2F23165DC96}" dt="2019-03-13T09:30:02.415" v="1196" actId="790"/>
          <ac:spMkLst>
            <pc:docMk/>
            <pc:sldMk cId="137270601" sldId="316"/>
            <ac:spMk id="35" creationId="{7A016334-57FC-4BFF-A691-FA744A0AD107}"/>
          </ac:spMkLst>
        </pc:spChg>
        <pc:spChg chg="mod">
          <ac:chgData name="Mercedes Perez Paredes" userId="e0e92e30-9096-4cd2-bf67-6f546230fedf" providerId="ADAL" clId="{9597ADA8-6E41-466D-B63A-D2F23165DC96}" dt="2019-03-13T09:31:44.640" v="1234" actId="20577"/>
          <ac:spMkLst>
            <pc:docMk/>
            <pc:sldMk cId="137270601" sldId="316"/>
            <ac:spMk id="36" creationId="{CD314A99-AC7B-48FD-9288-9E1F4A5002CA}"/>
          </ac:spMkLst>
        </pc:spChg>
        <pc:spChg chg="mod">
          <ac:chgData name="Mercedes Perez Paredes" userId="e0e92e30-9096-4cd2-bf67-6f546230fedf" providerId="ADAL" clId="{9597ADA8-6E41-466D-B63A-D2F23165DC96}" dt="2019-03-13T09:37:26.176" v="1355" actId="20577"/>
          <ac:spMkLst>
            <pc:docMk/>
            <pc:sldMk cId="137270601" sldId="316"/>
            <ac:spMk id="37" creationId="{608161FA-C642-4096-B579-B5F87D5C6214}"/>
          </ac:spMkLst>
        </pc:spChg>
        <pc:spChg chg="mod">
          <ac:chgData name="Mercedes Perez Paredes" userId="e0e92e30-9096-4cd2-bf67-6f546230fedf" providerId="ADAL" clId="{9597ADA8-6E41-466D-B63A-D2F23165DC96}" dt="2019-03-13T09:31:12.558" v="1220" actId="1076"/>
          <ac:spMkLst>
            <pc:docMk/>
            <pc:sldMk cId="137270601" sldId="316"/>
            <ac:spMk id="41" creationId="{89391EBD-6530-4350-BE91-9E859F896030}"/>
          </ac:spMkLst>
        </pc:spChg>
        <pc:spChg chg="mod">
          <ac:chgData name="Mercedes Perez Paredes" userId="e0e92e30-9096-4cd2-bf67-6f546230fedf" providerId="ADAL" clId="{9597ADA8-6E41-466D-B63A-D2F23165DC96}" dt="2019-03-13T09:36:52.589" v="1337" actId="20577"/>
          <ac:spMkLst>
            <pc:docMk/>
            <pc:sldMk cId="137270601" sldId="316"/>
            <ac:spMk id="45" creationId="{9A753954-BFED-4DD8-842C-225AE68A2FAD}"/>
          </ac:spMkLst>
        </pc:spChg>
      </pc:sldChg>
      <pc:sldChg chg="addSp delSp modSp">
        <pc:chgData name="Mercedes Perez Paredes" userId="e0e92e30-9096-4cd2-bf67-6f546230fedf" providerId="ADAL" clId="{9597ADA8-6E41-466D-B63A-D2F23165DC96}" dt="2019-03-13T10:26:36.236" v="2639" actId="478"/>
        <pc:sldMkLst>
          <pc:docMk/>
          <pc:sldMk cId="4140552748" sldId="319"/>
        </pc:sldMkLst>
        <pc:spChg chg="mod">
          <ac:chgData name="Mercedes Perez Paredes" userId="e0e92e30-9096-4cd2-bf67-6f546230fedf" providerId="ADAL" clId="{9597ADA8-6E41-466D-B63A-D2F23165DC96}" dt="2019-03-13T10:11:51.630" v="2076" actId="20577"/>
          <ac:spMkLst>
            <pc:docMk/>
            <pc:sldMk cId="4140552748" sldId="319"/>
            <ac:spMk id="2" creationId="{DBF35A08-C13E-419B-851D-CCD43BF1F418}"/>
          </ac:spMkLst>
        </pc:spChg>
        <pc:spChg chg="del mod">
          <ac:chgData name="Mercedes Perez Paredes" userId="e0e92e30-9096-4cd2-bf67-6f546230fedf" providerId="ADAL" clId="{9597ADA8-6E41-466D-B63A-D2F23165DC96}" dt="2019-03-13T10:15:22.658" v="2191" actId="478"/>
          <ac:spMkLst>
            <pc:docMk/>
            <pc:sldMk cId="4140552748" sldId="319"/>
            <ac:spMk id="6" creationId="{022C88B8-A78E-40B8-AF79-7BCF4E147408}"/>
          </ac:spMkLst>
        </pc:spChg>
        <pc:spChg chg="mod">
          <ac:chgData name="Mercedes Perez Paredes" userId="e0e92e30-9096-4cd2-bf67-6f546230fedf" providerId="ADAL" clId="{9597ADA8-6E41-466D-B63A-D2F23165DC96}" dt="2019-03-13T10:18:51.657" v="2351" actId="14100"/>
          <ac:spMkLst>
            <pc:docMk/>
            <pc:sldMk cId="4140552748" sldId="319"/>
            <ac:spMk id="10" creationId="{8520B6F7-7350-4835-A417-FE02473351DC}"/>
          </ac:spMkLst>
        </pc:spChg>
        <pc:spChg chg="mod">
          <ac:chgData name="Mercedes Perez Paredes" userId="e0e92e30-9096-4cd2-bf67-6f546230fedf" providerId="ADAL" clId="{9597ADA8-6E41-466D-B63A-D2F23165DC96}" dt="2019-03-13T10:26:22.867" v="2638" actId="20577"/>
          <ac:spMkLst>
            <pc:docMk/>
            <pc:sldMk cId="4140552748" sldId="319"/>
            <ac:spMk id="14" creationId="{43694B32-AD94-46D0-AC2F-A72056145A8D}"/>
          </ac:spMkLst>
        </pc:spChg>
        <pc:spChg chg="add mod">
          <ac:chgData name="Mercedes Perez Paredes" userId="e0e92e30-9096-4cd2-bf67-6f546230fedf" providerId="ADAL" clId="{9597ADA8-6E41-466D-B63A-D2F23165DC96}" dt="2019-03-13T10:15:09.075" v="2190" actId="14100"/>
          <ac:spMkLst>
            <pc:docMk/>
            <pc:sldMk cId="4140552748" sldId="319"/>
            <ac:spMk id="15" creationId="{1D9F25FE-9434-48E5-88FE-27CC6753D0FF}"/>
          </ac:spMkLst>
        </pc:spChg>
        <pc:spChg chg="add del mod">
          <ac:chgData name="Mercedes Perez Paredes" userId="e0e92e30-9096-4cd2-bf67-6f546230fedf" providerId="ADAL" clId="{9597ADA8-6E41-466D-B63A-D2F23165DC96}" dt="2019-03-13T10:18:20.996" v="2338" actId="478"/>
          <ac:spMkLst>
            <pc:docMk/>
            <pc:sldMk cId="4140552748" sldId="319"/>
            <ac:spMk id="16" creationId="{FD9CE70E-EBA9-4227-8C37-FF4786DED93A}"/>
          </ac:spMkLst>
        </pc:spChg>
        <pc:spChg chg="add del mod">
          <ac:chgData name="Mercedes Perez Paredes" userId="e0e92e30-9096-4cd2-bf67-6f546230fedf" providerId="ADAL" clId="{9597ADA8-6E41-466D-B63A-D2F23165DC96}" dt="2019-03-13T10:26:36.236" v="2639" actId="478"/>
          <ac:spMkLst>
            <pc:docMk/>
            <pc:sldMk cId="4140552748" sldId="319"/>
            <ac:spMk id="17" creationId="{EA23AEE8-8055-4566-89F1-153603205B79}"/>
          </ac:spMkLst>
        </pc:spChg>
      </pc:sldChg>
      <pc:sldChg chg="addSp delSp modSp">
        <pc:chgData name="Mercedes Perez Paredes" userId="e0e92e30-9096-4cd2-bf67-6f546230fedf" providerId="ADAL" clId="{9597ADA8-6E41-466D-B63A-D2F23165DC96}" dt="2019-03-13T10:10:23.544" v="2043" actId="1076"/>
        <pc:sldMkLst>
          <pc:docMk/>
          <pc:sldMk cId="3195734317" sldId="320"/>
        </pc:sldMkLst>
        <pc:spChg chg="mod">
          <ac:chgData name="Mercedes Perez Paredes" userId="e0e92e30-9096-4cd2-bf67-6f546230fedf" providerId="ADAL" clId="{9597ADA8-6E41-466D-B63A-D2F23165DC96}" dt="2019-03-13T09:57:03.305" v="1747" actId="20577"/>
          <ac:spMkLst>
            <pc:docMk/>
            <pc:sldMk cId="3195734317" sldId="320"/>
            <ac:spMk id="2" creationId="{CA0E9D12-D07A-449A-836A-03DA267C31E8}"/>
          </ac:spMkLst>
        </pc:spChg>
        <pc:spChg chg="del mod">
          <ac:chgData name="Mercedes Perez Paredes" userId="e0e92e30-9096-4cd2-bf67-6f546230fedf" providerId="ADAL" clId="{9597ADA8-6E41-466D-B63A-D2F23165DC96}" dt="2019-03-13T10:01:23.151" v="1868" actId="478"/>
          <ac:spMkLst>
            <pc:docMk/>
            <pc:sldMk cId="3195734317" sldId="320"/>
            <ac:spMk id="8" creationId="{382598E0-A865-4A77-A3EB-E0A9CAAB59E7}"/>
          </ac:spMkLst>
        </pc:spChg>
        <pc:spChg chg="del mod">
          <ac:chgData name="Mercedes Perez Paredes" userId="e0e92e30-9096-4cd2-bf67-6f546230fedf" providerId="ADAL" clId="{9597ADA8-6E41-466D-B63A-D2F23165DC96}" dt="2019-03-13T10:10:19.647" v="2042" actId="478"/>
          <ac:spMkLst>
            <pc:docMk/>
            <pc:sldMk cId="3195734317" sldId="320"/>
            <ac:spMk id="9" creationId="{151B216B-3B4F-44F6-9076-792F49FB7FD2}"/>
          </ac:spMkLst>
        </pc:spChg>
        <pc:spChg chg="add mod">
          <ac:chgData name="Mercedes Perez Paredes" userId="e0e92e30-9096-4cd2-bf67-6f546230fedf" providerId="ADAL" clId="{9597ADA8-6E41-466D-B63A-D2F23165DC96}" dt="2019-03-13T10:01:27.807" v="1869" actId="1076"/>
          <ac:spMkLst>
            <pc:docMk/>
            <pc:sldMk cId="3195734317" sldId="320"/>
            <ac:spMk id="10" creationId="{2EC844F2-2E54-4CA1-AD66-39E65866C248}"/>
          </ac:spMkLst>
        </pc:spChg>
        <pc:spChg chg="add mod">
          <ac:chgData name="Mercedes Perez Paredes" userId="e0e92e30-9096-4cd2-bf67-6f546230fedf" providerId="ADAL" clId="{9597ADA8-6E41-466D-B63A-D2F23165DC96}" dt="2019-03-13T10:10:23.544" v="2043" actId="1076"/>
          <ac:spMkLst>
            <pc:docMk/>
            <pc:sldMk cId="3195734317" sldId="320"/>
            <ac:spMk id="11" creationId="{11F82BEA-23BA-465B-9B1F-306C097BC0ED}"/>
          </ac:spMkLst>
        </pc:spChg>
      </pc:sldChg>
      <pc:sldChg chg="addSp delSp modSp">
        <pc:chgData name="Mercedes Perez Paredes" userId="e0e92e30-9096-4cd2-bf67-6f546230fedf" providerId="ADAL" clId="{9597ADA8-6E41-466D-B63A-D2F23165DC96}" dt="2019-03-13T10:45:30.989" v="3178" actId="478"/>
        <pc:sldMkLst>
          <pc:docMk/>
          <pc:sldMk cId="241635281" sldId="321"/>
        </pc:sldMkLst>
        <pc:spChg chg="mod">
          <ac:chgData name="Mercedes Perez Paredes" userId="e0e92e30-9096-4cd2-bf67-6f546230fedf" providerId="ADAL" clId="{9597ADA8-6E41-466D-B63A-D2F23165DC96}" dt="2019-03-13T10:27:58.471" v="2678" actId="1076"/>
          <ac:spMkLst>
            <pc:docMk/>
            <pc:sldMk cId="241635281" sldId="321"/>
            <ac:spMk id="2" creationId="{CDC5370D-D294-4B8D-891F-AC502937CA7D}"/>
          </ac:spMkLst>
        </pc:spChg>
        <pc:spChg chg="mod">
          <ac:chgData name="Mercedes Perez Paredes" userId="e0e92e30-9096-4cd2-bf67-6f546230fedf" providerId="ADAL" clId="{9597ADA8-6E41-466D-B63A-D2F23165DC96}" dt="2019-03-13T10:28:05.465" v="2699" actId="1036"/>
          <ac:spMkLst>
            <pc:docMk/>
            <pc:sldMk cId="241635281" sldId="321"/>
            <ac:spMk id="3" creationId="{EC1259F6-72CD-4E57-BE11-266276FF6EBE}"/>
          </ac:spMkLst>
        </pc:spChg>
        <pc:spChg chg="mod">
          <ac:chgData name="Mercedes Perez Paredes" userId="e0e92e30-9096-4cd2-bf67-6f546230fedf" providerId="ADAL" clId="{9597ADA8-6E41-466D-B63A-D2F23165DC96}" dt="2019-03-13T10:28:05.465" v="2699" actId="1036"/>
          <ac:spMkLst>
            <pc:docMk/>
            <pc:sldMk cId="241635281" sldId="321"/>
            <ac:spMk id="4" creationId="{3F6A9F3C-765E-4DB2-B021-45C08E3AF840}"/>
          </ac:spMkLst>
        </pc:spChg>
        <pc:spChg chg="mod">
          <ac:chgData name="Mercedes Perez Paredes" userId="e0e92e30-9096-4cd2-bf67-6f546230fedf" providerId="ADAL" clId="{9597ADA8-6E41-466D-B63A-D2F23165DC96}" dt="2019-03-13T10:32:56.859" v="2810" actId="20577"/>
          <ac:spMkLst>
            <pc:docMk/>
            <pc:sldMk cId="241635281" sldId="321"/>
            <ac:spMk id="9" creationId="{F74A39B1-CFDA-4235-B658-EAC69CC719CE}"/>
          </ac:spMkLst>
        </pc:spChg>
        <pc:spChg chg="mod">
          <ac:chgData name="Mercedes Perez Paredes" userId="e0e92e30-9096-4cd2-bf67-6f546230fedf" providerId="ADAL" clId="{9597ADA8-6E41-466D-B63A-D2F23165DC96}" dt="2019-03-13T10:36:48.058" v="2949" actId="14100"/>
          <ac:spMkLst>
            <pc:docMk/>
            <pc:sldMk cId="241635281" sldId="321"/>
            <ac:spMk id="10" creationId="{7E093244-822B-4364-94F4-CBE9D22E5BC5}"/>
          </ac:spMkLst>
        </pc:spChg>
        <pc:spChg chg="mod">
          <ac:chgData name="Mercedes Perez Paredes" userId="e0e92e30-9096-4cd2-bf67-6f546230fedf" providerId="ADAL" clId="{9597ADA8-6E41-466D-B63A-D2F23165DC96}" dt="2019-03-13T10:29:49.913" v="2747" actId="20577"/>
          <ac:spMkLst>
            <pc:docMk/>
            <pc:sldMk cId="241635281" sldId="321"/>
            <ac:spMk id="11" creationId="{8C737BB4-3ECC-4C78-B836-04EDF7141788}"/>
          </ac:spMkLst>
        </pc:spChg>
        <pc:spChg chg="mod">
          <ac:chgData name="Mercedes Perez Paredes" userId="e0e92e30-9096-4cd2-bf67-6f546230fedf" providerId="ADAL" clId="{9597ADA8-6E41-466D-B63A-D2F23165DC96}" dt="2019-03-13T10:40:04.861" v="3047" actId="20577"/>
          <ac:spMkLst>
            <pc:docMk/>
            <pc:sldMk cId="241635281" sldId="321"/>
            <ac:spMk id="12" creationId="{1A708890-8AE6-46A5-9D77-3C891CD24323}"/>
          </ac:spMkLst>
        </pc:spChg>
        <pc:spChg chg="mod">
          <ac:chgData name="Mercedes Perez Paredes" userId="e0e92e30-9096-4cd2-bf67-6f546230fedf" providerId="ADAL" clId="{9597ADA8-6E41-466D-B63A-D2F23165DC96}" dt="2019-03-13T10:45:01.617" v="3176" actId="313"/>
          <ac:spMkLst>
            <pc:docMk/>
            <pc:sldMk cId="241635281" sldId="321"/>
            <ac:spMk id="13" creationId="{F248B445-4289-40B9-B652-99F3868C738E}"/>
          </ac:spMkLst>
        </pc:spChg>
        <pc:spChg chg="add del mod">
          <ac:chgData name="Mercedes Perez Paredes" userId="e0e92e30-9096-4cd2-bf67-6f546230fedf" providerId="ADAL" clId="{9597ADA8-6E41-466D-B63A-D2F23165DC96}" dt="2019-03-13T10:33:59.889" v="2811" actId="478"/>
          <ac:spMkLst>
            <pc:docMk/>
            <pc:sldMk cId="241635281" sldId="321"/>
            <ac:spMk id="18" creationId="{17380AB2-7E65-46C8-BD1D-784FD9AF422B}"/>
          </ac:spMkLst>
        </pc:spChg>
        <pc:spChg chg="add del mod">
          <ac:chgData name="Mercedes Perez Paredes" userId="e0e92e30-9096-4cd2-bf67-6f546230fedf" providerId="ADAL" clId="{9597ADA8-6E41-466D-B63A-D2F23165DC96}" dt="2019-03-13T10:36:36.772" v="2944" actId="478"/>
          <ac:spMkLst>
            <pc:docMk/>
            <pc:sldMk cId="241635281" sldId="321"/>
            <ac:spMk id="19" creationId="{EAD029CD-259C-485B-8681-21756210AC89}"/>
          </ac:spMkLst>
        </pc:spChg>
        <pc:spChg chg="add del mod">
          <ac:chgData name="Mercedes Perez Paredes" userId="e0e92e30-9096-4cd2-bf67-6f546230fedf" providerId="ADAL" clId="{9597ADA8-6E41-466D-B63A-D2F23165DC96}" dt="2019-03-13T10:45:30.989" v="3178" actId="478"/>
          <ac:spMkLst>
            <pc:docMk/>
            <pc:sldMk cId="241635281" sldId="321"/>
            <ac:spMk id="20" creationId="{F2F5DF1D-F694-4B0D-81F6-1C32AEEC4FA2}"/>
          </ac:spMkLst>
        </pc:spChg>
        <pc:spChg chg="add del mod">
          <ac:chgData name="Mercedes Perez Paredes" userId="e0e92e30-9096-4cd2-bf67-6f546230fedf" providerId="ADAL" clId="{9597ADA8-6E41-466D-B63A-D2F23165DC96}" dt="2019-03-13T10:45:06.870" v="3177" actId="478"/>
          <ac:spMkLst>
            <pc:docMk/>
            <pc:sldMk cId="241635281" sldId="321"/>
            <ac:spMk id="21" creationId="{3242FBF4-7A8A-4C7E-A86C-E86AA3AF3DBE}"/>
          </ac:spMkLst>
        </pc:spChg>
        <pc:picChg chg="mod">
          <ac:chgData name="Mercedes Perez Paredes" userId="e0e92e30-9096-4cd2-bf67-6f546230fedf" providerId="ADAL" clId="{9597ADA8-6E41-466D-B63A-D2F23165DC96}" dt="2019-03-13T10:28:05.465" v="2699" actId="1036"/>
          <ac:picMkLst>
            <pc:docMk/>
            <pc:sldMk cId="241635281" sldId="321"/>
            <ac:picMk id="14" creationId="{EFE2841A-CB1C-466E-B300-E0F3C4D2612D}"/>
          </ac:picMkLst>
        </pc:picChg>
        <pc:picChg chg="mod">
          <ac:chgData name="Mercedes Perez Paredes" userId="e0e92e30-9096-4cd2-bf67-6f546230fedf" providerId="ADAL" clId="{9597ADA8-6E41-466D-B63A-D2F23165DC96}" dt="2019-03-13T10:28:05.465" v="2699" actId="1036"/>
          <ac:picMkLst>
            <pc:docMk/>
            <pc:sldMk cId="241635281" sldId="321"/>
            <ac:picMk id="17" creationId="{EA6B397D-4D31-4D6A-8F50-B8D0D974C3E8}"/>
          </ac:picMkLst>
        </pc:picChg>
      </pc:sldChg>
      <pc:sldChg chg="addSp delSp modSp">
        <pc:chgData name="Mercedes Perez Paredes" userId="e0e92e30-9096-4cd2-bf67-6f546230fedf" providerId="ADAL" clId="{9597ADA8-6E41-466D-B63A-D2F23165DC96}" dt="2019-03-13T09:53:52.165" v="1685"/>
        <pc:sldMkLst>
          <pc:docMk/>
          <pc:sldMk cId="194614080" sldId="327"/>
        </pc:sldMkLst>
        <pc:spChg chg="add mod">
          <ac:chgData name="Mercedes Perez Paredes" userId="e0e92e30-9096-4cd2-bf67-6f546230fedf" providerId="ADAL" clId="{9597ADA8-6E41-466D-B63A-D2F23165DC96}" dt="2019-03-13T09:51:13.180" v="1650" actId="1076"/>
          <ac:spMkLst>
            <pc:docMk/>
            <pc:sldMk cId="194614080" sldId="327"/>
            <ac:spMk id="2" creationId="{3182CB21-DC33-4D9F-8309-69B7B9DEBD67}"/>
          </ac:spMkLst>
        </pc:spChg>
        <pc:spChg chg="add del mod">
          <ac:chgData name="Mercedes Perez Paredes" userId="e0e92e30-9096-4cd2-bf67-6f546230fedf" providerId="ADAL" clId="{9597ADA8-6E41-466D-B63A-D2F23165DC96}" dt="2019-03-13T09:53:27.461" v="1684" actId="1076"/>
          <ac:spMkLst>
            <pc:docMk/>
            <pc:sldMk cId="194614080" sldId="327"/>
            <ac:spMk id="4" creationId="{9922DB6B-C7FF-4328-81B5-6AEF764BEB4F}"/>
          </ac:spMkLst>
        </pc:spChg>
        <pc:spChg chg="add mod">
          <ac:chgData name="Mercedes Perez Paredes" userId="e0e92e30-9096-4cd2-bf67-6f546230fedf" providerId="ADAL" clId="{9597ADA8-6E41-466D-B63A-D2F23165DC96}" dt="2019-03-13T09:47:39.661" v="1621" actId="1076"/>
          <ac:spMkLst>
            <pc:docMk/>
            <pc:sldMk cId="194614080" sldId="327"/>
            <ac:spMk id="5" creationId="{92C6EDF5-5BD0-4A50-83A3-9AC197762180}"/>
          </ac:spMkLst>
        </pc:spChg>
        <pc:spChg chg="add mod">
          <ac:chgData name="Mercedes Perez Paredes" userId="e0e92e30-9096-4cd2-bf67-6f546230fedf" providerId="ADAL" clId="{9597ADA8-6E41-466D-B63A-D2F23165DC96}" dt="2019-03-13T09:47:56.521" v="1625" actId="14100"/>
          <ac:spMkLst>
            <pc:docMk/>
            <pc:sldMk cId="194614080" sldId="327"/>
            <ac:spMk id="6" creationId="{3A683063-EB52-42AC-A986-A5F9BB07518A}"/>
          </ac:spMkLst>
        </pc:spChg>
        <pc:spChg chg="add mod">
          <ac:chgData name="Mercedes Perez Paredes" userId="e0e92e30-9096-4cd2-bf67-6f546230fedf" providerId="ADAL" clId="{9597ADA8-6E41-466D-B63A-D2F23165DC96}" dt="2019-03-13T09:51:32.637" v="1653" actId="1076"/>
          <ac:spMkLst>
            <pc:docMk/>
            <pc:sldMk cId="194614080" sldId="327"/>
            <ac:spMk id="7" creationId="{712878D6-4A39-4541-BB3E-4586CCF4CB78}"/>
          </ac:spMkLst>
        </pc:spChg>
        <pc:spChg chg="add mod">
          <ac:chgData name="Mercedes Perez Paredes" userId="e0e92e30-9096-4cd2-bf67-6f546230fedf" providerId="ADAL" clId="{9597ADA8-6E41-466D-B63A-D2F23165DC96}" dt="2019-03-13T09:52:06.962" v="1662" actId="1076"/>
          <ac:spMkLst>
            <pc:docMk/>
            <pc:sldMk cId="194614080" sldId="327"/>
            <ac:spMk id="8" creationId="{2C4C5422-1A0E-48CC-A623-CB7D3E957F08}"/>
          </ac:spMkLst>
        </pc:spChg>
        <pc:spChg chg="add mod">
          <ac:chgData name="Mercedes Perez Paredes" userId="e0e92e30-9096-4cd2-bf67-6f546230fedf" providerId="ADAL" clId="{9597ADA8-6E41-466D-B63A-D2F23165DC96}" dt="2019-03-13T09:52:29.259" v="1668" actId="14100"/>
          <ac:spMkLst>
            <pc:docMk/>
            <pc:sldMk cId="194614080" sldId="327"/>
            <ac:spMk id="9" creationId="{031087D6-3532-4FC0-9192-A0731893E4A0}"/>
          </ac:spMkLst>
        </pc:spChg>
        <pc:spChg chg="add mod">
          <ac:chgData name="Mercedes Perez Paredes" userId="e0e92e30-9096-4cd2-bf67-6f546230fedf" providerId="ADAL" clId="{9597ADA8-6E41-466D-B63A-D2F23165DC96}" dt="2019-03-13T09:52:54.093" v="1675" actId="1076"/>
          <ac:spMkLst>
            <pc:docMk/>
            <pc:sldMk cId="194614080" sldId="327"/>
            <ac:spMk id="10" creationId="{32D6102B-B922-4FFE-BB09-0D5BC4BABC97}"/>
          </ac:spMkLst>
        </pc:spChg>
        <pc:spChg chg="add mod">
          <ac:chgData name="Mercedes Perez Paredes" userId="e0e92e30-9096-4cd2-bf67-6f546230fedf" providerId="ADAL" clId="{9597ADA8-6E41-466D-B63A-D2F23165DC96}" dt="2019-03-13T09:53:14.651" v="1680" actId="14100"/>
          <ac:spMkLst>
            <pc:docMk/>
            <pc:sldMk cId="194614080" sldId="327"/>
            <ac:spMk id="11" creationId="{5286CDD1-E98F-4384-A8F2-0F3ACE3381E3}"/>
          </ac:spMkLst>
        </pc:spChg>
        <pc:spChg chg="add">
          <ac:chgData name="Mercedes Perez Paredes" userId="e0e92e30-9096-4cd2-bf67-6f546230fedf" providerId="ADAL" clId="{9597ADA8-6E41-466D-B63A-D2F23165DC96}" dt="2019-03-13T09:53:52.165" v="1685"/>
          <ac:spMkLst>
            <pc:docMk/>
            <pc:sldMk cId="194614080" sldId="327"/>
            <ac:spMk id="13" creationId="{632E5EA5-CF2B-4C5F-9DA9-3D91F7CD1011}"/>
          </ac:spMkLst>
        </pc:spChg>
        <pc:picChg chg="mod">
          <ac:chgData name="Mercedes Perez Paredes" userId="e0e92e30-9096-4cd2-bf67-6f546230fedf" providerId="ADAL" clId="{9597ADA8-6E41-466D-B63A-D2F23165DC96}" dt="2019-03-13T09:50:39.052" v="1637" actId="1076"/>
          <ac:picMkLst>
            <pc:docMk/>
            <pc:sldMk cId="194614080" sldId="327"/>
            <ac:picMk id="3" creationId="{F512217D-2B94-4EA4-9254-790D8C06801C}"/>
          </ac:picMkLst>
        </pc:picChg>
        <pc:picChg chg="add">
          <ac:chgData name="Mercedes Perez Paredes" userId="e0e92e30-9096-4cd2-bf67-6f546230fedf" providerId="ADAL" clId="{9597ADA8-6E41-466D-B63A-D2F23165DC96}" dt="2019-03-13T09:53:52.165" v="1685"/>
          <ac:picMkLst>
            <pc:docMk/>
            <pc:sldMk cId="194614080" sldId="327"/>
            <ac:picMk id="14" creationId="{59A9D0DD-74B2-4046-A17C-42E2AAB36F51}"/>
          </ac:picMkLst>
        </pc:picChg>
        <pc:cxnChg chg="add">
          <ac:chgData name="Mercedes Perez Paredes" userId="e0e92e30-9096-4cd2-bf67-6f546230fedf" providerId="ADAL" clId="{9597ADA8-6E41-466D-B63A-D2F23165DC96}" dt="2019-03-13T09:53:52.165" v="1685"/>
          <ac:cxnSpMkLst>
            <pc:docMk/>
            <pc:sldMk cId="194614080" sldId="327"/>
            <ac:cxnSpMk id="12" creationId="{3356F675-8F42-4149-9889-7BAB32C16730}"/>
          </ac:cxnSpMkLst>
        </pc:cxnChg>
      </pc:sldChg>
      <pc:sldChg chg="addSp modSp add">
        <pc:chgData name="Mercedes Perez Paredes" userId="e0e92e30-9096-4cd2-bf67-6f546230fedf" providerId="ADAL" clId="{9597ADA8-6E41-466D-B63A-D2F23165DC96}" dt="2019-03-13T07:56:04.338" v="7" actId="1076"/>
        <pc:sldMkLst>
          <pc:docMk/>
          <pc:sldMk cId="1631296883" sldId="328"/>
        </pc:sldMkLst>
        <pc:picChg chg="add mod">
          <ac:chgData name="Mercedes Perez Paredes" userId="e0e92e30-9096-4cd2-bf67-6f546230fedf" providerId="ADAL" clId="{9597ADA8-6E41-466D-B63A-D2F23165DC96}" dt="2019-03-13T07:56:04.338" v="7" actId="1076"/>
          <ac:picMkLst>
            <pc:docMk/>
            <pc:sldMk cId="1631296883" sldId="328"/>
            <ac:picMk id="3" creationId="{BC7AE4EC-AB20-499A-B7F5-E7A222B7DE43}"/>
          </ac:picMkLst>
        </pc:picChg>
      </pc:sldChg>
      <pc:sldChg chg="addSp delSp modSp addAnim delAnim modAnim">
        <pc:chgData name="Mercedes Perez Paredes" userId="e0e92e30-9096-4cd2-bf67-6f546230fedf" providerId="ADAL" clId="{9597ADA8-6E41-466D-B63A-D2F23165DC96}" dt="2019-03-13T11:54:15.184" v="4405" actId="1076"/>
        <pc:sldMkLst>
          <pc:docMk/>
          <pc:sldMk cId="491861692" sldId="329"/>
        </pc:sldMkLst>
        <pc:spChg chg="mod">
          <ac:chgData name="Mercedes Perez Paredes" userId="e0e92e30-9096-4cd2-bf67-6f546230fedf" providerId="ADAL" clId="{9597ADA8-6E41-466D-B63A-D2F23165DC96}" dt="2019-03-13T11:54:15.184" v="4405" actId="1076"/>
          <ac:spMkLst>
            <pc:docMk/>
            <pc:sldMk cId="491861692" sldId="329"/>
            <ac:spMk id="3" creationId="{D718D206-A168-4F81-A1FB-AD213BEAF52D}"/>
          </ac:spMkLst>
        </pc:spChg>
        <pc:spChg chg="del">
          <ac:chgData name="Mercedes Perez Paredes" userId="e0e92e30-9096-4cd2-bf67-6f546230fedf" providerId="ADAL" clId="{9597ADA8-6E41-466D-B63A-D2F23165DC96}" dt="2019-03-13T10:59:46.939" v="3254" actId="478"/>
          <ac:spMkLst>
            <pc:docMk/>
            <pc:sldMk cId="491861692" sldId="329"/>
            <ac:spMk id="5" creationId="{11A9D7EF-EFAB-4AAD-8773-1C60A50614C3}"/>
          </ac:spMkLst>
        </pc:spChg>
        <pc:spChg chg="del">
          <ac:chgData name="Mercedes Perez Paredes" userId="e0e92e30-9096-4cd2-bf67-6f546230fedf" providerId="ADAL" clId="{9597ADA8-6E41-466D-B63A-D2F23165DC96}" dt="2019-03-13T10:59:46.939" v="3254" actId="478"/>
          <ac:spMkLst>
            <pc:docMk/>
            <pc:sldMk cId="491861692" sldId="329"/>
            <ac:spMk id="6" creationId="{5A196E68-C0F3-4854-8738-B2A7C0A10E1A}"/>
          </ac:spMkLst>
        </pc:spChg>
        <pc:spChg chg="del">
          <ac:chgData name="Mercedes Perez Paredes" userId="e0e92e30-9096-4cd2-bf67-6f546230fedf" providerId="ADAL" clId="{9597ADA8-6E41-466D-B63A-D2F23165DC96}" dt="2019-03-13T10:59:46.939" v="3254" actId="478"/>
          <ac:spMkLst>
            <pc:docMk/>
            <pc:sldMk cId="491861692" sldId="329"/>
            <ac:spMk id="7" creationId="{4193E28C-D470-4098-9F41-94F177CE66E8}"/>
          </ac:spMkLst>
        </pc:spChg>
        <pc:spChg chg="del">
          <ac:chgData name="Mercedes Perez Paredes" userId="e0e92e30-9096-4cd2-bf67-6f546230fedf" providerId="ADAL" clId="{9597ADA8-6E41-466D-B63A-D2F23165DC96}" dt="2019-03-13T10:59:46.939" v="3254" actId="478"/>
          <ac:spMkLst>
            <pc:docMk/>
            <pc:sldMk cId="491861692" sldId="329"/>
            <ac:spMk id="8" creationId="{ED99D7DF-527C-4154-91AE-35A8B5151314}"/>
          </ac:spMkLst>
        </pc:spChg>
        <pc:spChg chg="del">
          <ac:chgData name="Mercedes Perez Paredes" userId="e0e92e30-9096-4cd2-bf67-6f546230fedf" providerId="ADAL" clId="{9597ADA8-6E41-466D-B63A-D2F23165DC96}" dt="2019-03-13T10:59:46.939" v="3254" actId="478"/>
          <ac:spMkLst>
            <pc:docMk/>
            <pc:sldMk cId="491861692" sldId="329"/>
            <ac:spMk id="9" creationId="{4475DC2A-723B-49B9-8302-C05954636A77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10" creationId="{23F20751-2EDD-4DB6-827D-A8361E9D2382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11" creationId="{DA231AAA-FC6C-44AE-988C-D7C335FD65D2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12" creationId="{8ADF66A4-FC29-4118-87A8-D2014B47AB37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13" creationId="{87C89981-E6EF-4B36-947D-7A0BDA02D7DB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14" creationId="{620F80DC-905B-41AD-A2DE-4CB9C966FA3B}"/>
          </ac:spMkLst>
        </pc:spChg>
        <pc:spChg chg="add del mod topLvl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16" creationId="{E97A2421-325C-4F46-94AF-1B3727C6B13C}"/>
          </ac:spMkLst>
        </pc:spChg>
        <pc:spChg chg="del mod topLvl">
          <ac:chgData name="Mercedes Perez Paredes" userId="e0e92e30-9096-4cd2-bf67-6f546230fedf" providerId="ADAL" clId="{9597ADA8-6E41-466D-B63A-D2F23165DC96}" dt="2019-03-13T11:04:59.224" v="3333" actId="478"/>
          <ac:spMkLst>
            <pc:docMk/>
            <pc:sldMk cId="491861692" sldId="329"/>
            <ac:spMk id="18" creationId="{EFD126EB-4F67-4886-91F9-43A7D79537F6}"/>
          </ac:spMkLst>
        </pc:spChg>
        <pc:spChg chg="del">
          <ac:chgData name="Mercedes Perez Paredes" userId="e0e92e30-9096-4cd2-bf67-6f546230fedf" providerId="ADAL" clId="{9597ADA8-6E41-466D-B63A-D2F23165DC96}" dt="2019-03-13T11:04:53.726" v="3330" actId="478"/>
          <ac:spMkLst>
            <pc:docMk/>
            <pc:sldMk cId="491861692" sldId="329"/>
            <ac:spMk id="19" creationId="{BCFFCB83-536B-498D-B131-46E51BCC55E9}"/>
          </ac:spMkLst>
        </pc:spChg>
        <pc:spChg chg="mod topLvl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21" creationId="{DC3EBCC8-1714-4CBE-A8B8-E89144AE029A}"/>
          </ac:spMkLst>
        </pc:spChg>
        <pc:spChg chg="del">
          <ac:chgData name="Mercedes Perez Paredes" userId="e0e92e30-9096-4cd2-bf67-6f546230fedf" providerId="ADAL" clId="{9597ADA8-6E41-466D-B63A-D2F23165DC96}" dt="2019-03-13T11:02:55.799" v="3308" actId="478"/>
          <ac:spMkLst>
            <pc:docMk/>
            <pc:sldMk cId="491861692" sldId="329"/>
            <ac:spMk id="23" creationId="{654FD01F-8336-42E9-8F66-E664CAC2100D}"/>
          </ac:spMkLst>
        </pc:spChg>
        <pc:spChg chg="del">
          <ac:chgData name="Mercedes Perez Paredes" userId="e0e92e30-9096-4cd2-bf67-6f546230fedf" providerId="ADAL" clId="{9597ADA8-6E41-466D-B63A-D2F23165DC96}" dt="2019-03-13T11:02:54.312" v="3307" actId="478"/>
          <ac:spMkLst>
            <pc:docMk/>
            <pc:sldMk cId="491861692" sldId="329"/>
            <ac:spMk id="24" creationId="{733B402B-3C24-4383-B213-AC49CC9CA716}"/>
          </ac:spMkLst>
        </pc:spChg>
        <pc:spChg chg="del">
          <ac:chgData name="Mercedes Perez Paredes" userId="e0e92e30-9096-4cd2-bf67-6f546230fedf" providerId="ADAL" clId="{9597ADA8-6E41-466D-B63A-D2F23165DC96}" dt="2019-03-13T11:02:52.106" v="3306" actId="478"/>
          <ac:spMkLst>
            <pc:docMk/>
            <pc:sldMk cId="491861692" sldId="329"/>
            <ac:spMk id="25" creationId="{9DB19D01-0A77-4B9B-AB37-25963ED8CDEB}"/>
          </ac:spMkLst>
        </pc:spChg>
        <pc:spChg chg="del topLvl">
          <ac:chgData name="Mercedes Perez Paredes" userId="e0e92e30-9096-4cd2-bf67-6f546230fedf" providerId="ADAL" clId="{9597ADA8-6E41-466D-B63A-D2F23165DC96}" dt="2019-03-13T11:02:58.011" v="3309" actId="478"/>
          <ac:spMkLst>
            <pc:docMk/>
            <pc:sldMk cId="491861692" sldId="329"/>
            <ac:spMk id="26" creationId="{285E2E2A-22D0-4066-8F2C-70D5D8D6C17E}"/>
          </ac:spMkLst>
        </pc:spChg>
        <pc:spChg chg="del">
          <ac:chgData name="Mercedes Perez Paredes" userId="e0e92e30-9096-4cd2-bf67-6f546230fedf" providerId="ADAL" clId="{9597ADA8-6E41-466D-B63A-D2F23165DC96}" dt="2019-03-13T11:02:41.120" v="3303" actId="478"/>
          <ac:spMkLst>
            <pc:docMk/>
            <pc:sldMk cId="491861692" sldId="329"/>
            <ac:spMk id="27" creationId="{B82FAF4C-75EC-41C9-8D0C-5775D161825E}"/>
          </ac:spMkLst>
        </pc:spChg>
        <pc:spChg chg="add del mod topLvl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29" creationId="{6D199D1D-C6E5-4B36-84AC-D0850C6000C6}"/>
          </ac:spMkLst>
        </pc:spChg>
        <pc:spChg chg="del">
          <ac:chgData name="Mercedes Perez Paredes" userId="e0e92e30-9096-4cd2-bf67-6f546230fedf" providerId="ADAL" clId="{9597ADA8-6E41-466D-B63A-D2F23165DC96}" dt="2019-03-13T11:04:28.158" v="3319" actId="478"/>
          <ac:spMkLst>
            <pc:docMk/>
            <pc:sldMk cId="491861692" sldId="329"/>
            <ac:spMk id="31" creationId="{96B112C3-88C6-4DC2-A582-167C37B616D0}"/>
          </ac:spMkLst>
        </pc:spChg>
        <pc:spChg chg="del topLvl">
          <ac:chgData name="Mercedes Perez Paredes" userId="e0e92e30-9096-4cd2-bf67-6f546230fedf" providerId="ADAL" clId="{9597ADA8-6E41-466D-B63A-D2F23165DC96}" dt="2019-03-13T11:04:37.302" v="3324" actId="478"/>
          <ac:spMkLst>
            <pc:docMk/>
            <pc:sldMk cId="491861692" sldId="329"/>
            <ac:spMk id="32" creationId="{F39786D9-EC38-4CB9-823D-0E4D89C4B517}"/>
          </ac:spMkLst>
        </pc:spChg>
        <pc:spChg chg="del">
          <ac:chgData name="Mercedes Perez Paredes" userId="e0e92e30-9096-4cd2-bf67-6f546230fedf" providerId="ADAL" clId="{9597ADA8-6E41-466D-B63A-D2F23165DC96}" dt="2019-03-13T11:04:35.394" v="3323" actId="478"/>
          <ac:spMkLst>
            <pc:docMk/>
            <pc:sldMk cId="491861692" sldId="329"/>
            <ac:spMk id="33" creationId="{5F684277-DEA3-41B7-80BF-9E79514DAFC4}"/>
          </ac:spMkLst>
        </pc:spChg>
        <pc:spChg chg="del">
          <ac:chgData name="Mercedes Perez Paredes" userId="e0e92e30-9096-4cd2-bf67-6f546230fedf" providerId="ADAL" clId="{9597ADA8-6E41-466D-B63A-D2F23165DC96}" dt="2019-03-13T11:04:33.511" v="3322" actId="478"/>
          <ac:spMkLst>
            <pc:docMk/>
            <pc:sldMk cId="491861692" sldId="329"/>
            <ac:spMk id="34" creationId="{CAE2E160-C928-493A-887F-E190F05793B6}"/>
          </ac:spMkLst>
        </pc:spChg>
        <pc:spChg chg="mod topLvl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36" creationId="{4A07AFD0-FCFA-493E-BDD9-886A0D4ED977}"/>
          </ac:spMkLst>
        </pc:spChg>
        <pc:spChg chg="del">
          <ac:chgData name="Mercedes Perez Paredes" userId="e0e92e30-9096-4cd2-bf67-6f546230fedf" providerId="ADAL" clId="{9597ADA8-6E41-466D-B63A-D2F23165DC96}" dt="2019-03-13T11:08:36.761" v="3359" actId="478"/>
          <ac:spMkLst>
            <pc:docMk/>
            <pc:sldMk cId="491861692" sldId="329"/>
            <ac:spMk id="38" creationId="{E1F5E098-1793-40F0-9818-A7ADAD33C7DC}"/>
          </ac:spMkLst>
        </pc:spChg>
        <pc:spChg chg="del topLvl">
          <ac:chgData name="Mercedes Perez Paredes" userId="e0e92e30-9096-4cd2-bf67-6f546230fedf" providerId="ADAL" clId="{9597ADA8-6E41-466D-B63A-D2F23165DC96}" dt="2019-03-13T11:08:40.066" v="3360" actId="478"/>
          <ac:spMkLst>
            <pc:docMk/>
            <pc:sldMk cId="491861692" sldId="329"/>
            <ac:spMk id="39" creationId="{A3A72A65-161B-4706-BF7C-72E461D4A06E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40" creationId="{A0AE0992-973F-4DA1-94C6-2E050DCE9E8E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41" creationId="{AC5B3758-5917-4EC6-A3A3-852B377EC16A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42" creationId="{B3EC01C6-2B90-41C2-9D35-B44CB0D57D6A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43" creationId="{7403FAD3-5CA8-452F-AECD-28CCC8319F0C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44" creationId="{C757C6D4-DB0F-4E43-B111-A483B4D1249C}"/>
          </ac:spMkLst>
        </pc:spChg>
        <pc:spChg chg="mod topLvl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46" creationId="{A5474408-4C1F-4230-8476-6A16B7457252}"/>
          </ac:spMkLst>
        </pc:spChg>
        <pc:spChg chg="del">
          <ac:chgData name="Mercedes Perez Paredes" userId="e0e92e30-9096-4cd2-bf67-6f546230fedf" providerId="ADAL" clId="{9597ADA8-6E41-466D-B63A-D2F23165DC96}" dt="2019-03-13T11:07:20.294" v="3345" actId="478"/>
          <ac:spMkLst>
            <pc:docMk/>
            <pc:sldMk cId="491861692" sldId="329"/>
            <ac:spMk id="48" creationId="{7E37E1C6-0BE9-4856-A997-DAC651B7A804}"/>
          </ac:spMkLst>
        </pc:spChg>
        <pc:spChg chg="del topLvl">
          <ac:chgData name="Mercedes Perez Paredes" userId="e0e92e30-9096-4cd2-bf67-6f546230fedf" providerId="ADAL" clId="{9597ADA8-6E41-466D-B63A-D2F23165DC96}" dt="2019-03-13T11:07:25.540" v="3347" actId="478"/>
          <ac:spMkLst>
            <pc:docMk/>
            <pc:sldMk cId="491861692" sldId="329"/>
            <ac:spMk id="49" creationId="{490BE344-2EAE-4727-AB1A-9A238164C050}"/>
          </ac:spMkLst>
        </pc:spChg>
        <pc:spChg chg="del">
          <ac:chgData name="Mercedes Perez Paredes" userId="e0e92e30-9096-4cd2-bf67-6f546230fedf" providerId="ADAL" clId="{9597ADA8-6E41-466D-B63A-D2F23165DC96}" dt="2019-03-13T11:07:21.775" v="3346" actId="478"/>
          <ac:spMkLst>
            <pc:docMk/>
            <pc:sldMk cId="491861692" sldId="329"/>
            <ac:spMk id="50" creationId="{E39DE78A-4137-4C09-8253-37A66CB2D862}"/>
          </ac:spMkLst>
        </pc:spChg>
        <pc:spChg chg="del">
          <ac:chgData name="Mercedes Perez Paredes" userId="e0e92e30-9096-4cd2-bf67-6f546230fedf" providerId="ADAL" clId="{9597ADA8-6E41-466D-B63A-D2F23165DC96}" dt="2019-03-13T11:07:15.801" v="3344" actId="478"/>
          <ac:spMkLst>
            <pc:docMk/>
            <pc:sldMk cId="491861692" sldId="329"/>
            <ac:spMk id="51" creationId="{DF4659DA-B761-4A07-8E62-01E078D3B441}"/>
          </ac:spMkLst>
        </pc:spChg>
        <pc:spChg chg="del">
          <ac:chgData name="Mercedes Perez Paredes" userId="e0e92e30-9096-4cd2-bf67-6f546230fedf" providerId="ADAL" clId="{9597ADA8-6E41-466D-B63A-D2F23165DC96}" dt="2019-03-13T11:07:14.351" v="3343" actId="478"/>
          <ac:spMkLst>
            <pc:docMk/>
            <pc:sldMk cId="491861692" sldId="329"/>
            <ac:spMk id="52" creationId="{14B39F1B-F776-4321-AF7A-5FEF5A77B2D3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55" creationId="{590CF6CA-0C44-43A2-B51B-ED8B88E455E8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56" creationId="{F68709B9-3870-4460-95E4-55D688C73CCC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57" creationId="{2ACA673E-B50F-47FC-BA07-FAA1677CC2B6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61" creationId="{2A31C44B-E294-4B6B-9E6C-71E2AD6B3180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62" creationId="{B934A95D-263D-45D5-A09C-5AED0F0C8229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63" creationId="{B4272CAC-D753-414F-9E9C-2030C31013F6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64" creationId="{FEAB3822-308D-4D51-BF2E-49098CF57A9C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65" creationId="{7247BF34-AE40-409A-830C-ABEC40629B1E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66" creationId="{DF3C2F6A-CE69-4C94-98C4-E5E643E18FB6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67" creationId="{1B0A7588-A989-464E-93A9-EE6230E13B66}"/>
          </ac:spMkLst>
        </pc:spChg>
        <pc:spChg chg="add mod">
          <ac:chgData name="Mercedes Perez Paredes" userId="e0e92e30-9096-4cd2-bf67-6f546230fedf" providerId="ADAL" clId="{9597ADA8-6E41-466D-B63A-D2F23165DC96}" dt="2019-03-13T11:33:12.715" v="4026" actId="1036"/>
          <ac:spMkLst>
            <pc:docMk/>
            <pc:sldMk cId="491861692" sldId="329"/>
            <ac:spMk id="68" creationId="{26686FEA-51AB-40D3-98DC-C7E0B41E5AE4}"/>
          </ac:spMkLst>
        </pc:spChg>
        <pc:spChg chg="add mod">
          <ac:chgData name="Mercedes Perez Paredes" userId="e0e92e30-9096-4cd2-bf67-6f546230fedf" providerId="ADAL" clId="{9597ADA8-6E41-466D-B63A-D2F23165DC96}" dt="2019-03-13T11:51:04.275" v="4288" actId="1076"/>
          <ac:spMkLst>
            <pc:docMk/>
            <pc:sldMk cId="491861692" sldId="329"/>
            <ac:spMk id="69" creationId="{5263A0E3-DF19-4D2A-A866-86ED4881743A}"/>
          </ac:spMkLst>
        </pc:spChg>
        <pc:spChg chg="add mod">
          <ac:chgData name="Mercedes Perez Paredes" userId="e0e92e30-9096-4cd2-bf67-6f546230fedf" providerId="ADAL" clId="{9597ADA8-6E41-466D-B63A-D2F23165DC96}" dt="2019-03-13T11:51:02.149" v="4287" actId="1076"/>
          <ac:spMkLst>
            <pc:docMk/>
            <pc:sldMk cId="491861692" sldId="329"/>
            <ac:spMk id="70" creationId="{00968F78-CB8F-4B46-8696-AEE5E1C16B13}"/>
          </ac:spMkLst>
        </pc:spChg>
        <pc:spChg chg="mod">
          <ac:chgData name="Mercedes Perez Paredes" userId="e0e92e30-9096-4cd2-bf67-6f546230fedf" providerId="ADAL" clId="{9597ADA8-6E41-466D-B63A-D2F23165DC96}" dt="2019-03-13T11:45:53.835" v="4192" actId="1076"/>
          <ac:spMkLst>
            <pc:docMk/>
            <pc:sldMk cId="491861692" sldId="329"/>
            <ac:spMk id="72" creationId="{9804C62E-10C1-45F4-B4BF-2421C113171D}"/>
          </ac:spMkLst>
        </pc:spChg>
        <pc:spChg chg="add mod">
          <ac:chgData name="Mercedes Perez Paredes" userId="e0e92e30-9096-4cd2-bf67-6f546230fedf" providerId="ADAL" clId="{9597ADA8-6E41-466D-B63A-D2F23165DC96}" dt="2019-03-13T11:53:34.289" v="4403" actId="1037"/>
          <ac:spMkLst>
            <pc:docMk/>
            <pc:sldMk cId="491861692" sldId="329"/>
            <ac:spMk id="74" creationId="{087D21AC-FCF9-44F7-B73D-57CC78228863}"/>
          </ac:spMkLst>
        </pc:spChg>
        <pc:spChg chg="mod topLvl">
          <ac:chgData name="Mercedes Perez Paredes" userId="e0e92e30-9096-4cd2-bf67-6f546230fedf" providerId="ADAL" clId="{9597ADA8-6E41-466D-B63A-D2F23165DC96}" dt="2019-03-13T11:51:36.555" v="4299" actId="14100"/>
          <ac:spMkLst>
            <pc:docMk/>
            <pc:sldMk cId="491861692" sldId="329"/>
            <ac:spMk id="76" creationId="{53BA73AF-8923-4772-8A84-3BFC2B67856B}"/>
          </ac:spMkLst>
        </pc:spChg>
        <pc:spChg chg="del topLvl">
          <ac:chgData name="Mercedes Perez Paredes" userId="e0e92e30-9096-4cd2-bf67-6f546230fedf" providerId="ADAL" clId="{9597ADA8-6E41-466D-B63A-D2F23165DC96}" dt="2019-03-13T11:48:52.045" v="4235" actId="478"/>
          <ac:spMkLst>
            <pc:docMk/>
            <pc:sldMk cId="491861692" sldId="329"/>
            <ac:spMk id="77" creationId="{0819ACA5-FFBF-4DC7-8E0A-5ECCD786D16B}"/>
          </ac:spMkLst>
        </pc:spChg>
        <pc:spChg chg="add mod">
          <ac:chgData name="Mercedes Perez Paredes" userId="e0e92e30-9096-4cd2-bf67-6f546230fedf" providerId="ADAL" clId="{9597ADA8-6E41-466D-B63A-D2F23165DC96}" dt="2019-03-13T11:53:29.288" v="4378" actId="1035"/>
          <ac:spMkLst>
            <pc:docMk/>
            <pc:sldMk cId="491861692" sldId="329"/>
            <ac:spMk id="78" creationId="{02D33E68-01E6-4533-A896-E80B604BD0DB}"/>
          </ac:spMkLst>
        </pc:spChg>
        <pc:spChg chg="add mod">
          <ac:chgData name="Mercedes Perez Paredes" userId="e0e92e30-9096-4cd2-bf67-6f546230fedf" providerId="ADAL" clId="{9597ADA8-6E41-466D-B63A-D2F23165DC96}" dt="2019-03-13T11:52:58.627" v="4362" actId="1076"/>
          <ac:spMkLst>
            <pc:docMk/>
            <pc:sldMk cId="491861692" sldId="329"/>
            <ac:spMk id="79" creationId="{509D1D52-04C8-4DD7-BBBF-60AC4E195FC1}"/>
          </ac:spMkLst>
        </pc:spChg>
        <pc:grpChg chg="add del mod">
          <ac:chgData name="Mercedes Perez Paredes" userId="e0e92e30-9096-4cd2-bf67-6f546230fedf" providerId="ADAL" clId="{9597ADA8-6E41-466D-B63A-D2F23165DC96}" dt="2019-03-13T11:04:59.224" v="3333" actId="478"/>
          <ac:grpSpMkLst>
            <pc:docMk/>
            <pc:sldMk cId="491861692" sldId="329"/>
            <ac:grpSpMk id="15" creationId="{30999CBA-C310-4C55-B8ED-0E9587CA7FC5}"/>
          </ac:grpSpMkLst>
        </pc:grpChg>
        <pc:grpChg chg="del">
          <ac:chgData name="Mercedes Perez Paredes" userId="e0e92e30-9096-4cd2-bf67-6f546230fedf" providerId="ADAL" clId="{9597ADA8-6E41-466D-B63A-D2F23165DC96}" dt="2019-03-13T11:04:53.726" v="3330" actId="478"/>
          <ac:grpSpMkLst>
            <pc:docMk/>
            <pc:sldMk cId="491861692" sldId="329"/>
            <ac:grpSpMk id="17" creationId="{34BD7794-45A4-480A-AE2C-1898537EF0C7}"/>
          </ac:grpSpMkLst>
        </pc:grpChg>
        <pc:grpChg chg="add del mod">
          <ac:chgData name="Mercedes Perez Paredes" userId="e0e92e30-9096-4cd2-bf67-6f546230fedf" providerId="ADAL" clId="{9597ADA8-6E41-466D-B63A-D2F23165DC96}" dt="2019-03-13T11:02:58.011" v="3309" actId="478"/>
          <ac:grpSpMkLst>
            <pc:docMk/>
            <pc:sldMk cId="491861692" sldId="329"/>
            <ac:grpSpMk id="20" creationId="{5A0A0BF4-28D1-4125-A0A3-B4ECFA7BB6AA}"/>
          </ac:grpSpMkLst>
        </pc:grpChg>
        <pc:grpChg chg="del">
          <ac:chgData name="Mercedes Perez Paredes" userId="e0e92e30-9096-4cd2-bf67-6f546230fedf" providerId="ADAL" clId="{9597ADA8-6E41-466D-B63A-D2F23165DC96}" dt="2019-03-13T11:02:55.799" v="3308" actId="478"/>
          <ac:grpSpMkLst>
            <pc:docMk/>
            <pc:sldMk cId="491861692" sldId="329"/>
            <ac:grpSpMk id="22" creationId="{176DF3A4-640B-4048-A6FC-F7257CCEA6BD}"/>
          </ac:grpSpMkLst>
        </pc:grpChg>
        <pc:grpChg chg="add del mod">
          <ac:chgData name="Mercedes Perez Paredes" userId="e0e92e30-9096-4cd2-bf67-6f546230fedf" providerId="ADAL" clId="{9597ADA8-6E41-466D-B63A-D2F23165DC96}" dt="2019-03-13T11:04:37.302" v="3324" actId="478"/>
          <ac:grpSpMkLst>
            <pc:docMk/>
            <pc:sldMk cId="491861692" sldId="329"/>
            <ac:grpSpMk id="28" creationId="{BAFC0770-39EE-4570-9D76-5ACB9AA8DB07}"/>
          </ac:grpSpMkLst>
        </pc:grpChg>
        <pc:grpChg chg="del mod topLvl">
          <ac:chgData name="Mercedes Perez Paredes" userId="e0e92e30-9096-4cd2-bf67-6f546230fedf" providerId="ADAL" clId="{9597ADA8-6E41-466D-B63A-D2F23165DC96}" dt="2019-03-13T11:04:35.394" v="3323" actId="478"/>
          <ac:grpSpMkLst>
            <pc:docMk/>
            <pc:sldMk cId="491861692" sldId="329"/>
            <ac:grpSpMk id="30" creationId="{2184F761-C4D1-4EC4-B2BC-F152DE36BE48}"/>
          </ac:grpSpMkLst>
        </pc:grpChg>
        <pc:grpChg chg="add del mod">
          <ac:chgData name="Mercedes Perez Paredes" userId="e0e92e30-9096-4cd2-bf67-6f546230fedf" providerId="ADAL" clId="{9597ADA8-6E41-466D-B63A-D2F23165DC96}" dt="2019-03-13T11:08:40.066" v="3360" actId="478"/>
          <ac:grpSpMkLst>
            <pc:docMk/>
            <pc:sldMk cId="491861692" sldId="329"/>
            <ac:grpSpMk id="35" creationId="{96940860-4EDB-400C-BAAD-862DA2F81C3E}"/>
          </ac:grpSpMkLst>
        </pc:grpChg>
        <pc:grpChg chg="del">
          <ac:chgData name="Mercedes Perez Paredes" userId="e0e92e30-9096-4cd2-bf67-6f546230fedf" providerId="ADAL" clId="{9597ADA8-6E41-466D-B63A-D2F23165DC96}" dt="2019-03-13T11:08:36.761" v="3359" actId="478"/>
          <ac:grpSpMkLst>
            <pc:docMk/>
            <pc:sldMk cId="491861692" sldId="329"/>
            <ac:grpSpMk id="37" creationId="{E28B3739-DABC-4DD3-B5DB-8AF27249D229}"/>
          </ac:grpSpMkLst>
        </pc:grpChg>
        <pc:grpChg chg="add del mod">
          <ac:chgData name="Mercedes Perez Paredes" userId="e0e92e30-9096-4cd2-bf67-6f546230fedf" providerId="ADAL" clId="{9597ADA8-6E41-466D-B63A-D2F23165DC96}" dt="2019-03-13T11:07:25.540" v="3347" actId="478"/>
          <ac:grpSpMkLst>
            <pc:docMk/>
            <pc:sldMk cId="491861692" sldId="329"/>
            <ac:grpSpMk id="45" creationId="{D656F664-B32B-4F04-BEF7-7CD3EC67CA37}"/>
          </ac:grpSpMkLst>
        </pc:grpChg>
        <pc:grpChg chg="del">
          <ac:chgData name="Mercedes Perez Paredes" userId="e0e92e30-9096-4cd2-bf67-6f546230fedf" providerId="ADAL" clId="{9597ADA8-6E41-466D-B63A-D2F23165DC96}" dt="2019-03-13T11:07:21.775" v="3346" actId="478"/>
          <ac:grpSpMkLst>
            <pc:docMk/>
            <pc:sldMk cId="491861692" sldId="329"/>
            <ac:grpSpMk id="47" creationId="{CB180834-3D57-4ED9-BF97-74C057E1CE81}"/>
          </ac:grpSpMkLst>
        </pc:grpChg>
        <pc:grpChg chg="add del mod">
          <ac:chgData name="Mercedes Perez Paredes" userId="e0e92e30-9096-4cd2-bf67-6f546230fedf" providerId="ADAL" clId="{9597ADA8-6E41-466D-B63A-D2F23165DC96}" dt="2019-03-13T11:53:14.437" v="4363" actId="14100"/>
          <ac:grpSpMkLst>
            <pc:docMk/>
            <pc:sldMk cId="491861692" sldId="329"/>
            <ac:grpSpMk id="71" creationId="{4F34247F-4F9D-4744-A629-91531AA9F906}"/>
          </ac:grpSpMkLst>
        </pc:grpChg>
        <pc:grpChg chg="add del mod">
          <ac:chgData name="Mercedes Perez Paredes" userId="e0e92e30-9096-4cd2-bf67-6f546230fedf" providerId="ADAL" clId="{9597ADA8-6E41-466D-B63A-D2F23165DC96}" dt="2019-03-13T11:48:52.045" v="4235" actId="478"/>
          <ac:grpSpMkLst>
            <pc:docMk/>
            <pc:sldMk cId="491861692" sldId="329"/>
            <ac:grpSpMk id="75" creationId="{B543B92D-C19C-4074-A4BA-6F24CC038249}"/>
          </ac:grpSpMkLst>
        </pc:grpChg>
        <pc:picChg chg="add mod">
          <ac:chgData name="Mercedes Perez Paredes" userId="e0e92e30-9096-4cd2-bf67-6f546230fedf" providerId="ADAL" clId="{9597ADA8-6E41-466D-B63A-D2F23165DC96}" dt="2019-03-13T11:33:12.715" v="4026" actId="1036"/>
          <ac:picMkLst>
            <pc:docMk/>
            <pc:sldMk cId="491861692" sldId="329"/>
            <ac:picMk id="2" creationId="{97902666-C502-4846-8543-C7FDF53A3DD5}"/>
          </ac:picMkLst>
        </pc:picChg>
        <pc:picChg chg="add mod">
          <ac:chgData name="Mercedes Perez Paredes" userId="e0e92e30-9096-4cd2-bf67-6f546230fedf" providerId="ADAL" clId="{9597ADA8-6E41-466D-B63A-D2F23165DC96}" dt="2019-03-13T11:33:12.715" v="4026" actId="1036"/>
          <ac:picMkLst>
            <pc:docMk/>
            <pc:sldMk cId="491861692" sldId="329"/>
            <ac:picMk id="4" creationId="{EA548896-2676-42DE-9B24-E311C1729675}"/>
          </ac:picMkLst>
        </pc:picChg>
        <pc:picChg chg="add mod">
          <ac:chgData name="Mercedes Perez Paredes" userId="e0e92e30-9096-4cd2-bf67-6f546230fedf" providerId="ADAL" clId="{9597ADA8-6E41-466D-B63A-D2F23165DC96}" dt="2019-03-13T11:33:12.715" v="4026" actId="1036"/>
          <ac:picMkLst>
            <pc:docMk/>
            <pc:sldMk cId="491861692" sldId="329"/>
            <ac:picMk id="58" creationId="{35086841-A5D0-48EB-AB75-9EF984EFE3A5}"/>
          </ac:picMkLst>
        </pc:picChg>
        <pc:picChg chg="add mod">
          <ac:chgData name="Mercedes Perez Paredes" userId="e0e92e30-9096-4cd2-bf67-6f546230fedf" providerId="ADAL" clId="{9597ADA8-6E41-466D-B63A-D2F23165DC96}" dt="2019-03-13T11:33:12.715" v="4026" actId="1036"/>
          <ac:picMkLst>
            <pc:docMk/>
            <pc:sldMk cId="491861692" sldId="329"/>
            <ac:picMk id="59" creationId="{D76CB69A-CED1-4B75-9742-E95707AFF850}"/>
          </ac:picMkLst>
        </pc:picChg>
        <pc:picChg chg="add mod">
          <ac:chgData name="Mercedes Perez Paredes" userId="e0e92e30-9096-4cd2-bf67-6f546230fedf" providerId="ADAL" clId="{9597ADA8-6E41-466D-B63A-D2F23165DC96}" dt="2019-03-13T11:33:12.715" v="4026" actId="1036"/>
          <ac:picMkLst>
            <pc:docMk/>
            <pc:sldMk cId="491861692" sldId="329"/>
            <ac:picMk id="60" creationId="{E706C52B-45A5-4B73-9085-6FD1ABC5B1F4}"/>
          </ac:picMkLst>
        </pc:picChg>
        <pc:cxnChg chg="add mod">
          <ac:chgData name="Mercedes Perez Paredes" userId="e0e92e30-9096-4cd2-bf67-6f546230fedf" providerId="ADAL" clId="{9597ADA8-6E41-466D-B63A-D2F23165DC96}" dt="2019-03-13T11:33:12.715" v="4026" actId="1036"/>
          <ac:cxnSpMkLst>
            <pc:docMk/>
            <pc:sldMk cId="491861692" sldId="329"/>
            <ac:cxnSpMk id="53" creationId="{BEED65EE-2EAA-4031-832F-8A4AF0BC9FD6}"/>
          </ac:cxnSpMkLst>
        </pc:cxnChg>
        <pc:cxnChg chg="add mod">
          <ac:chgData name="Mercedes Perez Paredes" userId="e0e92e30-9096-4cd2-bf67-6f546230fedf" providerId="ADAL" clId="{9597ADA8-6E41-466D-B63A-D2F23165DC96}" dt="2019-03-13T11:33:12.715" v="4026" actId="1036"/>
          <ac:cxnSpMkLst>
            <pc:docMk/>
            <pc:sldMk cId="491861692" sldId="329"/>
            <ac:cxnSpMk id="54" creationId="{66DE795F-F819-4F23-B159-DE8C127D1820}"/>
          </ac:cxnSpMkLst>
        </pc:cxnChg>
      </pc:sldChg>
      <pc:sldChg chg="addSp delSp modSp add del">
        <pc:chgData name="Mercedes Perez Paredes" userId="e0e92e30-9096-4cd2-bf67-6f546230fedf" providerId="ADAL" clId="{9597ADA8-6E41-466D-B63A-D2F23165DC96}" dt="2019-03-13T09:54:12.893" v="1686" actId="2696"/>
        <pc:sldMkLst>
          <pc:docMk/>
          <pc:sldMk cId="2580077002" sldId="329"/>
        </pc:sldMkLst>
        <pc:spChg chg="del">
          <ac:chgData name="Mercedes Perez Paredes" userId="e0e92e30-9096-4cd2-bf67-6f546230fedf" providerId="ADAL" clId="{9597ADA8-6E41-466D-B63A-D2F23165DC96}" dt="2019-03-13T09:39:40.510" v="1377" actId="478"/>
          <ac:spMkLst>
            <pc:docMk/>
            <pc:sldMk cId="2580077002" sldId="329"/>
            <ac:spMk id="2" creationId="{6F6F1B2C-F320-423E-81BA-CCC58C34EB41}"/>
          </ac:spMkLst>
        </pc:spChg>
        <pc:spChg chg="add del mod">
          <ac:chgData name="Mercedes Perez Paredes" userId="e0e92e30-9096-4cd2-bf67-6f546230fedf" providerId="ADAL" clId="{9597ADA8-6E41-466D-B63A-D2F23165DC96}" dt="2019-03-13T09:47:21.212" v="1614"/>
          <ac:spMkLst>
            <pc:docMk/>
            <pc:sldMk cId="2580077002" sldId="329"/>
            <ac:spMk id="4" creationId="{65B04507-A270-42EB-A972-941A49D9AFCD}"/>
          </ac:spMkLst>
        </pc:spChg>
        <pc:spChg chg="add mod">
          <ac:chgData name="Mercedes Perez Paredes" userId="e0e92e30-9096-4cd2-bf67-6f546230fedf" providerId="ADAL" clId="{9597ADA8-6E41-466D-B63A-D2F23165DC96}" dt="2019-03-13T09:48:07.159" v="1629" actId="14100"/>
          <ac:spMkLst>
            <pc:docMk/>
            <pc:sldMk cId="2580077002" sldId="329"/>
            <ac:spMk id="5" creationId="{F12A3A60-3D87-43F1-A36C-26B81049B0FC}"/>
          </ac:spMkLst>
        </pc:spChg>
        <pc:spChg chg="add mod">
          <ac:chgData name="Mercedes Perez Paredes" userId="e0e92e30-9096-4cd2-bf67-6f546230fedf" providerId="ADAL" clId="{9597ADA8-6E41-466D-B63A-D2F23165DC96}" dt="2019-03-13T09:44:05.646" v="1547" actId="20577"/>
          <ac:spMkLst>
            <pc:docMk/>
            <pc:sldMk cId="2580077002" sldId="329"/>
            <ac:spMk id="6" creationId="{0F82D196-7C51-4E14-92FA-C8163D92C889}"/>
          </ac:spMkLst>
        </pc:spChg>
        <pc:spChg chg="add mod">
          <ac:chgData name="Mercedes Perez Paredes" userId="e0e92e30-9096-4cd2-bf67-6f546230fedf" providerId="ADAL" clId="{9597ADA8-6E41-466D-B63A-D2F23165DC96}" dt="2019-03-13T09:45:43.002" v="1606" actId="113"/>
          <ac:spMkLst>
            <pc:docMk/>
            <pc:sldMk cId="2580077002" sldId="329"/>
            <ac:spMk id="7" creationId="{A2381C51-3DFB-4629-AE5C-11907BEF4FAD}"/>
          </ac:spMkLst>
        </pc:spChg>
        <pc:picChg chg="add mod">
          <ac:chgData name="Mercedes Perez Paredes" userId="e0e92e30-9096-4cd2-bf67-6f546230fedf" providerId="ADAL" clId="{9597ADA8-6E41-466D-B63A-D2F23165DC96}" dt="2019-03-13T09:39:57.037" v="1380" actId="1076"/>
          <ac:picMkLst>
            <pc:docMk/>
            <pc:sldMk cId="2580077002" sldId="329"/>
            <ac:picMk id="3" creationId="{D781827F-FD9E-4EA5-9B14-B9635EAE7F98}"/>
          </ac:picMkLst>
        </pc:picChg>
      </pc:sldChg>
      <pc:sldChg chg="addSp delSp modSp add delAnim modAnim">
        <pc:chgData name="Mercedes Perez Paredes" userId="e0e92e30-9096-4cd2-bf67-6f546230fedf" providerId="ADAL" clId="{9597ADA8-6E41-466D-B63A-D2F23165DC96}" dt="2019-03-13T13:07:15.970" v="5716" actId="1076"/>
        <pc:sldMkLst>
          <pc:docMk/>
          <pc:sldMk cId="3596485161" sldId="330"/>
        </pc:sldMkLst>
        <pc:spChg chg="del">
          <ac:chgData name="Mercedes Perez Paredes" userId="e0e92e30-9096-4cd2-bf67-6f546230fedf" providerId="ADAL" clId="{9597ADA8-6E41-466D-B63A-D2F23165DC96}" dt="2019-03-13T11:56:56.606" v="4407" actId="478"/>
          <ac:spMkLst>
            <pc:docMk/>
            <pc:sldMk cId="3596485161" sldId="330"/>
            <ac:spMk id="2" creationId="{E3D7268F-21D5-4CDB-8021-AB62B0C485B4}"/>
          </ac:spMkLst>
        </pc:spChg>
        <pc:spChg chg="add mod">
          <ac:chgData name="Mercedes Perez Paredes" userId="e0e92e30-9096-4cd2-bf67-6f546230fedf" providerId="ADAL" clId="{9597ADA8-6E41-466D-B63A-D2F23165DC96}" dt="2019-03-13T11:57:12.635" v="4431" actId="20577"/>
          <ac:spMkLst>
            <pc:docMk/>
            <pc:sldMk cId="3596485161" sldId="330"/>
            <ac:spMk id="3" creationId="{024392BF-DE6E-428C-800A-54C743526554}"/>
          </ac:spMkLst>
        </pc:spChg>
        <pc:spChg chg="mod topLvl">
          <ac:chgData name="Mercedes Perez Paredes" userId="e0e92e30-9096-4cd2-bf67-6f546230fedf" providerId="ADAL" clId="{9597ADA8-6E41-466D-B63A-D2F23165DC96}" dt="2019-03-13T12:51:20.285" v="5288" actId="1036"/>
          <ac:spMkLst>
            <pc:docMk/>
            <pc:sldMk cId="3596485161" sldId="330"/>
            <ac:spMk id="9" creationId="{C799780E-0E1B-4F37-9A6E-7519BCD0FFE8}"/>
          </ac:spMkLst>
        </pc:spChg>
        <pc:spChg chg="del topLvl">
          <ac:chgData name="Mercedes Perez Paredes" userId="e0e92e30-9096-4cd2-bf67-6f546230fedf" providerId="ADAL" clId="{9597ADA8-6E41-466D-B63A-D2F23165DC96}" dt="2019-03-13T12:02:16.365" v="4472" actId="478"/>
          <ac:spMkLst>
            <pc:docMk/>
            <pc:sldMk cId="3596485161" sldId="330"/>
            <ac:spMk id="10" creationId="{466D2863-E783-4449-A268-FABD9FCAFEF9}"/>
          </ac:spMkLst>
        </pc:spChg>
        <pc:spChg chg="mod topLvl">
          <ac:chgData name="Mercedes Perez Paredes" userId="e0e92e30-9096-4cd2-bf67-6f546230fedf" providerId="ADAL" clId="{9597ADA8-6E41-466D-B63A-D2F23165DC96}" dt="2019-03-13T12:51:42.238" v="5311" actId="1035"/>
          <ac:spMkLst>
            <pc:docMk/>
            <pc:sldMk cId="3596485161" sldId="330"/>
            <ac:spMk id="12" creationId="{5B4951C3-57E5-4C14-9B1E-9071A964DD14}"/>
          </ac:spMkLst>
        </pc:spChg>
        <pc:spChg chg="del topLvl">
          <ac:chgData name="Mercedes Perez Paredes" userId="e0e92e30-9096-4cd2-bf67-6f546230fedf" providerId="ADAL" clId="{9597ADA8-6E41-466D-B63A-D2F23165DC96}" dt="2019-03-13T12:02:27.837" v="4475" actId="478"/>
          <ac:spMkLst>
            <pc:docMk/>
            <pc:sldMk cId="3596485161" sldId="330"/>
            <ac:spMk id="13" creationId="{5E2FB6C3-6A4F-4670-8D1E-13764DE9BE8C}"/>
          </ac:spMkLst>
        </pc:spChg>
        <pc:spChg chg="mod topLvl">
          <ac:chgData name="Mercedes Perez Paredes" userId="e0e92e30-9096-4cd2-bf67-6f546230fedf" providerId="ADAL" clId="{9597ADA8-6E41-466D-B63A-D2F23165DC96}" dt="2019-03-13T12:51:55.115" v="5316" actId="1036"/>
          <ac:spMkLst>
            <pc:docMk/>
            <pc:sldMk cId="3596485161" sldId="330"/>
            <ac:spMk id="15" creationId="{DAD6AE61-2A73-4589-BB65-4AC1FC3DD40F}"/>
          </ac:spMkLst>
        </pc:spChg>
        <pc:spChg chg="del topLvl">
          <ac:chgData name="Mercedes Perez Paredes" userId="e0e92e30-9096-4cd2-bf67-6f546230fedf" providerId="ADAL" clId="{9597ADA8-6E41-466D-B63A-D2F23165DC96}" dt="2019-03-13T12:02:18.087" v="4473" actId="478"/>
          <ac:spMkLst>
            <pc:docMk/>
            <pc:sldMk cId="3596485161" sldId="330"/>
            <ac:spMk id="16" creationId="{4DAA55C4-6636-405F-A98F-1B61E743C8DB}"/>
          </ac:spMkLst>
        </pc:spChg>
        <pc:spChg chg="del topLvl">
          <ac:chgData name="Mercedes Perez Paredes" userId="e0e92e30-9096-4cd2-bf67-6f546230fedf" providerId="ADAL" clId="{9597ADA8-6E41-466D-B63A-D2F23165DC96}" dt="2019-03-13T12:02:29.929" v="4476" actId="478"/>
          <ac:spMkLst>
            <pc:docMk/>
            <pc:sldMk cId="3596485161" sldId="330"/>
            <ac:spMk id="18" creationId="{C1D49400-B3EB-48E6-8954-F8A6F85D275C}"/>
          </ac:spMkLst>
        </pc:spChg>
        <pc:spChg chg="topLvl">
          <ac:chgData name="Mercedes Perez Paredes" userId="e0e92e30-9096-4cd2-bf67-6f546230fedf" providerId="ADAL" clId="{9597ADA8-6E41-466D-B63A-D2F23165DC96}" dt="2019-03-13T12:02:29.929" v="4476" actId="478"/>
          <ac:spMkLst>
            <pc:docMk/>
            <pc:sldMk cId="3596485161" sldId="330"/>
            <ac:spMk id="19" creationId="{6D6AAFBD-4204-42F7-9118-DB5A8214DFCC}"/>
          </ac:spMkLst>
        </pc:spChg>
        <pc:spChg chg="mod topLvl">
          <ac:chgData name="Mercedes Perez Paredes" userId="e0e92e30-9096-4cd2-bf67-6f546230fedf" providerId="ADAL" clId="{9597ADA8-6E41-466D-B63A-D2F23165DC96}" dt="2019-03-13T12:51:50.573" v="5314" actId="1038"/>
          <ac:spMkLst>
            <pc:docMk/>
            <pc:sldMk cId="3596485161" sldId="330"/>
            <ac:spMk id="21" creationId="{C6DD45E0-9C1A-4F20-B14A-39A9AA5D3042}"/>
          </ac:spMkLst>
        </pc:spChg>
        <pc:spChg chg="del topLvl">
          <ac:chgData name="Mercedes Perez Paredes" userId="e0e92e30-9096-4cd2-bf67-6f546230fedf" providerId="ADAL" clId="{9597ADA8-6E41-466D-B63A-D2F23165DC96}" dt="2019-03-13T12:02:25.385" v="4474" actId="478"/>
          <ac:spMkLst>
            <pc:docMk/>
            <pc:sldMk cId="3596485161" sldId="330"/>
            <ac:spMk id="22" creationId="{89D70E59-3137-485B-AAA5-4047ED0B4375}"/>
          </ac:spMkLst>
        </pc:spChg>
        <pc:spChg chg="mod topLvl">
          <ac:chgData name="Mercedes Perez Paredes" userId="e0e92e30-9096-4cd2-bf67-6f546230fedf" providerId="ADAL" clId="{9597ADA8-6E41-466D-B63A-D2F23165DC96}" dt="2019-03-13T12:51:31.471" v="5300" actId="1036"/>
          <ac:spMkLst>
            <pc:docMk/>
            <pc:sldMk cId="3596485161" sldId="330"/>
            <ac:spMk id="24" creationId="{7B2E79C3-26C8-4A42-A0FA-2D746F4C808B}"/>
          </ac:spMkLst>
        </pc:spChg>
        <pc:spChg chg="del topLvl">
          <ac:chgData name="Mercedes Perez Paredes" userId="e0e92e30-9096-4cd2-bf67-6f546230fedf" providerId="ADAL" clId="{9597ADA8-6E41-466D-B63A-D2F23165DC96}" dt="2019-03-13T12:02:14.422" v="4471" actId="478"/>
          <ac:spMkLst>
            <pc:docMk/>
            <pc:sldMk cId="3596485161" sldId="330"/>
            <ac:spMk id="25" creationId="{0AB14CC0-A0F3-42F0-8F7B-260BBBF220EA}"/>
          </ac:spMkLst>
        </pc:spChg>
        <pc:spChg chg="add mod">
          <ac:chgData name="Mercedes Perez Paredes" userId="e0e92e30-9096-4cd2-bf67-6f546230fedf" providerId="ADAL" clId="{9597ADA8-6E41-466D-B63A-D2F23165DC96}" dt="2019-03-13T12:42:48.355" v="4910" actId="1076"/>
          <ac:spMkLst>
            <pc:docMk/>
            <pc:sldMk cId="3596485161" sldId="330"/>
            <ac:spMk id="26" creationId="{4357F011-9F3D-4078-824C-3CDEFAF7FF83}"/>
          </ac:spMkLst>
        </pc:spChg>
        <pc:spChg chg="mod topLvl">
          <ac:chgData name="Mercedes Perez Paredes" userId="e0e92e30-9096-4cd2-bf67-6f546230fedf" providerId="ADAL" clId="{9597ADA8-6E41-466D-B63A-D2F23165DC96}" dt="2019-03-13T12:51:35.035" v="5304" actId="1036"/>
          <ac:spMkLst>
            <pc:docMk/>
            <pc:sldMk cId="3596485161" sldId="330"/>
            <ac:spMk id="30" creationId="{40EF3A59-1A50-42E7-A5FC-99EAE76459E4}"/>
          </ac:spMkLst>
        </pc:spChg>
        <pc:spChg chg="del topLvl">
          <ac:chgData name="Mercedes Perez Paredes" userId="e0e92e30-9096-4cd2-bf67-6f546230fedf" providerId="ADAL" clId="{9597ADA8-6E41-466D-B63A-D2F23165DC96}" dt="2019-03-13T12:01:47.920" v="4465" actId="478"/>
          <ac:spMkLst>
            <pc:docMk/>
            <pc:sldMk cId="3596485161" sldId="330"/>
            <ac:spMk id="31" creationId="{349134BE-D1C7-45A9-B462-8C25E4C2C589}"/>
          </ac:spMkLst>
        </pc:spChg>
        <pc:spChg chg="mod topLvl">
          <ac:chgData name="Mercedes Perez Paredes" userId="e0e92e30-9096-4cd2-bf67-6f546230fedf" providerId="ADAL" clId="{9597ADA8-6E41-466D-B63A-D2F23165DC96}" dt="2019-03-13T12:51:23.986" v="5293" actId="1037"/>
          <ac:spMkLst>
            <pc:docMk/>
            <pc:sldMk cId="3596485161" sldId="330"/>
            <ac:spMk id="33" creationId="{5C8E04BB-E8D7-4CFE-9F51-08AC65EA3376}"/>
          </ac:spMkLst>
        </pc:spChg>
        <pc:spChg chg="del topLvl">
          <ac:chgData name="Mercedes Perez Paredes" userId="e0e92e30-9096-4cd2-bf67-6f546230fedf" providerId="ADAL" clId="{9597ADA8-6E41-466D-B63A-D2F23165DC96}" dt="2019-03-13T12:02:01.615" v="4469" actId="478"/>
          <ac:spMkLst>
            <pc:docMk/>
            <pc:sldMk cId="3596485161" sldId="330"/>
            <ac:spMk id="34" creationId="{75824871-99F3-4845-8BCC-76FC93A63EBD}"/>
          </ac:spMkLst>
        </pc:spChg>
        <pc:spChg chg="add del mod">
          <ac:chgData name="Mercedes Perez Paredes" userId="e0e92e30-9096-4cd2-bf67-6f546230fedf" providerId="ADAL" clId="{9597ADA8-6E41-466D-B63A-D2F23165DC96}" dt="2019-03-13T12:52:08.750" v="5322" actId="1038"/>
          <ac:spMkLst>
            <pc:docMk/>
            <pc:sldMk cId="3596485161" sldId="330"/>
            <ac:spMk id="37" creationId="{D15731A5-D53D-4D74-B9A8-32086CA500E6}"/>
          </ac:spMkLst>
        </pc:spChg>
        <pc:spChg chg="add mod">
          <ac:chgData name="Mercedes Perez Paredes" userId="e0e92e30-9096-4cd2-bf67-6f546230fedf" providerId="ADAL" clId="{9597ADA8-6E41-466D-B63A-D2F23165DC96}" dt="2019-03-13T12:51:47.198" v="5312" actId="1038"/>
          <ac:spMkLst>
            <pc:docMk/>
            <pc:sldMk cId="3596485161" sldId="330"/>
            <ac:spMk id="40" creationId="{712E06FD-1698-405F-916F-84C8745B9696}"/>
          </ac:spMkLst>
        </pc:spChg>
        <pc:spChg chg="add mod">
          <ac:chgData name="Mercedes Perez Paredes" userId="e0e92e30-9096-4cd2-bf67-6f546230fedf" providerId="ADAL" clId="{9597ADA8-6E41-466D-B63A-D2F23165DC96}" dt="2019-03-13T12:41:07.894" v="4854" actId="1076"/>
          <ac:spMkLst>
            <pc:docMk/>
            <pc:sldMk cId="3596485161" sldId="330"/>
            <ac:spMk id="41" creationId="{0EBB0F19-E81E-4535-BC10-41CA31043368}"/>
          </ac:spMkLst>
        </pc:spChg>
        <pc:spChg chg="add mod">
          <ac:chgData name="Mercedes Perez Paredes" userId="e0e92e30-9096-4cd2-bf67-6f546230fedf" providerId="ADAL" clId="{9597ADA8-6E41-466D-B63A-D2F23165DC96}" dt="2019-03-13T12:52:00.006" v="5319" actId="1038"/>
          <ac:spMkLst>
            <pc:docMk/>
            <pc:sldMk cId="3596485161" sldId="330"/>
            <ac:spMk id="42" creationId="{6859A4FD-854A-4253-B1B2-5B8965BA6182}"/>
          </ac:spMkLst>
        </pc:spChg>
        <pc:spChg chg="add mod">
          <ac:chgData name="Mercedes Perez Paredes" userId="e0e92e30-9096-4cd2-bf67-6f546230fedf" providerId="ADAL" clId="{9597ADA8-6E41-466D-B63A-D2F23165DC96}" dt="2019-03-13T12:42:32.031" v="4907" actId="1076"/>
          <ac:spMkLst>
            <pc:docMk/>
            <pc:sldMk cId="3596485161" sldId="330"/>
            <ac:spMk id="45" creationId="{CFC3A56D-1AC2-466F-8145-DABB3A8627A2}"/>
          </ac:spMkLst>
        </pc:spChg>
        <pc:spChg chg="add mod">
          <ac:chgData name="Mercedes Perez Paredes" userId="e0e92e30-9096-4cd2-bf67-6f546230fedf" providerId="ADAL" clId="{9597ADA8-6E41-466D-B63A-D2F23165DC96}" dt="2019-03-13T12:51:20.285" v="5288" actId="1036"/>
          <ac:spMkLst>
            <pc:docMk/>
            <pc:sldMk cId="3596485161" sldId="330"/>
            <ac:spMk id="46" creationId="{12EFAAB0-BA6A-4F03-BB44-BD9207A9FF0D}"/>
          </ac:spMkLst>
        </pc:spChg>
        <pc:spChg chg="add mod">
          <ac:chgData name="Mercedes Perez Paredes" userId="e0e92e30-9096-4cd2-bf67-6f546230fedf" providerId="ADAL" clId="{9597ADA8-6E41-466D-B63A-D2F23165DC96}" dt="2019-03-13T12:51:23.986" v="5293" actId="1037"/>
          <ac:spMkLst>
            <pc:docMk/>
            <pc:sldMk cId="3596485161" sldId="330"/>
            <ac:spMk id="47" creationId="{7832C1CC-3362-4F46-B4AA-3D1A47A5AD34}"/>
          </ac:spMkLst>
        </pc:spChg>
        <pc:spChg chg="add mod">
          <ac:chgData name="Mercedes Perez Paredes" userId="e0e92e30-9096-4cd2-bf67-6f546230fedf" providerId="ADAL" clId="{9597ADA8-6E41-466D-B63A-D2F23165DC96}" dt="2019-03-13T12:52:00.006" v="5319" actId="1038"/>
          <ac:spMkLst>
            <pc:docMk/>
            <pc:sldMk cId="3596485161" sldId="330"/>
            <ac:spMk id="48" creationId="{BF0C9CB7-78EF-4B58-B78B-75842C69BD29}"/>
          </ac:spMkLst>
        </pc:spChg>
        <pc:spChg chg="add mod">
          <ac:chgData name="Mercedes Perez Paredes" userId="e0e92e30-9096-4cd2-bf67-6f546230fedf" providerId="ADAL" clId="{9597ADA8-6E41-466D-B63A-D2F23165DC96}" dt="2019-03-13T13:06:56.676" v="5712" actId="1036"/>
          <ac:spMkLst>
            <pc:docMk/>
            <pc:sldMk cId="3596485161" sldId="330"/>
            <ac:spMk id="49" creationId="{31F790E8-0705-494B-A84F-E0F5FF14A61E}"/>
          </ac:spMkLst>
        </pc:spChg>
        <pc:spChg chg="add mod">
          <ac:chgData name="Mercedes Perez Paredes" userId="e0e92e30-9096-4cd2-bf67-6f546230fedf" providerId="ADAL" clId="{9597ADA8-6E41-466D-B63A-D2F23165DC96}" dt="2019-03-13T12:51:50.573" v="5314" actId="1038"/>
          <ac:spMkLst>
            <pc:docMk/>
            <pc:sldMk cId="3596485161" sldId="330"/>
            <ac:spMk id="50" creationId="{11C44BBF-6E0D-48EE-9B18-D35169701F7C}"/>
          </ac:spMkLst>
        </pc:spChg>
        <pc:spChg chg="add mod">
          <ac:chgData name="Mercedes Perez Paredes" userId="e0e92e30-9096-4cd2-bf67-6f546230fedf" providerId="ADAL" clId="{9597ADA8-6E41-466D-B63A-D2F23165DC96}" dt="2019-03-13T12:51:47.198" v="5312" actId="1038"/>
          <ac:spMkLst>
            <pc:docMk/>
            <pc:sldMk cId="3596485161" sldId="330"/>
            <ac:spMk id="51" creationId="{AC60F187-0EB4-4A1F-A1EF-F9E9CBE2F2D2}"/>
          </ac:spMkLst>
        </pc:spChg>
        <pc:spChg chg="add mod">
          <ac:chgData name="Mercedes Perez Paredes" userId="e0e92e30-9096-4cd2-bf67-6f546230fedf" providerId="ADAL" clId="{9597ADA8-6E41-466D-B63A-D2F23165DC96}" dt="2019-03-13T12:51:35.035" v="5304" actId="1036"/>
          <ac:spMkLst>
            <pc:docMk/>
            <pc:sldMk cId="3596485161" sldId="330"/>
            <ac:spMk id="52" creationId="{352E84D3-777F-4C47-8066-F79481AB4D5F}"/>
          </ac:spMkLst>
        </pc:spChg>
        <pc:spChg chg="add mod">
          <ac:chgData name="Mercedes Perez Paredes" userId="e0e92e30-9096-4cd2-bf67-6f546230fedf" providerId="ADAL" clId="{9597ADA8-6E41-466D-B63A-D2F23165DC96}" dt="2019-03-13T12:51:31.471" v="5300" actId="1036"/>
          <ac:spMkLst>
            <pc:docMk/>
            <pc:sldMk cId="3596485161" sldId="330"/>
            <ac:spMk id="53" creationId="{3E00B182-0B26-4289-BD96-86E845BFBE4D}"/>
          </ac:spMkLst>
        </pc:spChg>
        <pc:spChg chg="add mod">
          <ac:chgData name="Mercedes Perez Paredes" userId="e0e92e30-9096-4cd2-bf67-6f546230fedf" providerId="ADAL" clId="{9597ADA8-6E41-466D-B63A-D2F23165DC96}" dt="2019-03-13T12:48:19.657" v="5159" actId="1076"/>
          <ac:spMkLst>
            <pc:docMk/>
            <pc:sldMk cId="3596485161" sldId="330"/>
            <ac:spMk id="54" creationId="{01B1BBF2-5C60-47C9-9282-5C3BA3C95904}"/>
          </ac:spMkLst>
        </pc:spChg>
        <pc:spChg chg="add mod">
          <ac:chgData name="Mercedes Perez Paredes" userId="e0e92e30-9096-4cd2-bf67-6f546230fedf" providerId="ADAL" clId="{9597ADA8-6E41-466D-B63A-D2F23165DC96}" dt="2019-03-13T12:51:42.238" v="5311" actId="1035"/>
          <ac:spMkLst>
            <pc:docMk/>
            <pc:sldMk cId="3596485161" sldId="330"/>
            <ac:spMk id="55" creationId="{9AD0D819-E805-49AB-B843-B8A6057031AC}"/>
          </ac:spMkLst>
        </pc:spChg>
        <pc:spChg chg="add mod">
          <ac:chgData name="Mercedes Perez Paredes" userId="e0e92e30-9096-4cd2-bf67-6f546230fedf" providerId="ADAL" clId="{9597ADA8-6E41-466D-B63A-D2F23165DC96}" dt="2019-03-13T12:58:07.597" v="5478" actId="1076"/>
          <ac:spMkLst>
            <pc:docMk/>
            <pc:sldMk cId="3596485161" sldId="330"/>
            <ac:spMk id="95" creationId="{D1F024BA-E515-42FF-A2B1-93041DFB2BE6}"/>
          </ac:spMkLst>
        </pc:spChg>
        <pc:spChg chg="add del mod">
          <ac:chgData name="Mercedes Perez Paredes" userId="e0e92e30-9096-4cd2-bf67-6f546230fedf" providerId="ADAL" clId="{9597ADA8-6E41-466D-B63A-D2F23165DC96}" dt="2019-03-13T13:07:15.970" v="5716" actId="1076"/>
          <ac:spMkLst>
            <pc:docMk/>
            <pc:sldMk cId="3596485161" sldId="330"/>
            <ac:spMk id="97" creationId="{0EDB7962-5F42-480E-83DF-9B47DC29A5CC}"/>
          </ac:spMkLst>
        </pc:spChg>
        <pc:spChg chg="add mod">
          <ac:chgData name="Mercedes Perez Paredes" userId="e0e92e30-9096-4cd2-bf67-6f546230fedf" providerId="ADAL" clId="{9597ADA8-6E41-466D-B63A-D2F23165DC96}" dt="2019-03-13T13:06:40.175" v="5704" actId="1076"/>
          <ac:spMkLst>
            <pc:docMk/>
            <pc:sldMk cId="3596485161" sldId="330"/>
            <ac:spMk id="98" creationId="{FB079AAC-16CE-4E5A-B681-E1A08A710CCD}"/>
          </ac:spMkLst>
        </pc:spChg>
        <pc:grpChg chg="add del mod">
          <ac:chgData name="Mercedes Perez Paredes" userId="e0e92e30-9096-4cd2-bf67-6f546230fedf" providerId="ADAL" clId="{9597ADA8-6E41-466D-B63A-D2F23165DC96}" dt="2019-03-13T12:02:16.365" v="4472" actId="478"/>
          <ac:grpSpMkLst>
            <pc:docMk/>
            <pc:sldMk cId="3596485161" sldId="330"/>
            <ac:grpSpMk id="8" creationId="{4EC1A2EF-6EFE-4433-8010-C334A5FA3142}"/>
          </ac:grpSpMkLst>
        </pc:grpChg>
        <pc:grpChg chg="add del mod">
          <ac:chgData name="Mercedes Perez Paredes" userId="e0e92e30-9096-4cd2-bf67-6f546230fedf" providerId="ADAL" clId="{9597ADA8-6E41-466D-B63A-D2F23165DC96}" dt="2019-03-13T12:02:27.837" v="4475" actId="478"/>
          <ac:grpSpMkLst>
            <pc:docMk/>
            <pc:sldMk cId="3596485161" sldId="330"/>
            <ac:grpSpMk id="11" creationId="{09777E4B-993C-4CEB-A54C-0FE34D357D55}"/>
          </ac:grpSpMkLst>
        </pc:grpChg>
        <pc:grpChg chg="add del mod">
          <ac:chgData name="Mercedes Perez Paredes" userId="e0e92e30-9096-4cd2-bf67-6f546230fedf" providerId="ADAL" clId="{9597ADA8-6E41-466D-B63A-D2F23165DC96}" dt="2019-03-13T12:02:18.087" v="4473" actId="478"/>
          <ac:grpSpMkLst>
            <pc:docMk/>
            <pc:sldMk cId="3596485161" sldId="330"/>
            <ac:grpSpMk id="14" creationId="{8DF48708-6E6E-4A35-92BA-24A783C47F12}"/>
          </ac:grpSpMkLst>
        </pc:grpChg>
        <pc:grpChg chg="add del mod">
          <ac:chgData name="Mercedes Perez Paredes" userId="e0e92e30-9096-4cd2-bf67-6f546230fedf" providerId="ADAL" clId="{9597ADA8-6E41-466D-B63A-D2F23165DC96}" dt="2019-03-13T12:02:29.929" v="4476" actId="478"/>
          <ac:grpSpMkLst>
            <pc:docMk/>
            <pc:sldMk cId="3596485161" sldId="330"/>
            <ac:grpSpMk id="17" creationId="{AB4556A9-BD21-4DBD-92FA-F3B2AD8C8D0D}"/>
          </ac:grpSpMkLst>
        </pc:grpChg>
        <pc:grpChg chg="add del mod">
          <ac:chgData name="Mercedes Perez Paredes" userId="e0e92e30-9096-4cd2-bf67-6f546230fedf" providerId="ADAL" clId="{9597ADA8-6E41-466D-B63A-D2F23165DC96}" dt="2019-03-13T12:02:25.385" v="4474" actId="478"/>
          <ac:grpSpMkLst>
            <pc:docMk/>
            <pc:sldMk cId="3596485161" sldId="330"/>
            <ac:grpSpMk id="20" creationId="{59928A6B-6E1D-493F-B9B3-89B512FCFB08}"/>
          </ac:grpSpMkLst>
        </pc:grpChg>
        <pc:grpChg chg="add del mod">
          <ac:chgData name="Mercedes Perez Paredes" userId="e0e92e30-9096-4cd2-bf67-6f546230fedf" providerId="ADAL" clId="{9597ADA8-6E41-466D-B63A-D2F23165DC96}" dt="2019-03-13T12:02:14.422" v="4471" actId="478"/>
          <ac:grpSpMkLst>
            <pc:docMk/>
            <pc:sldMk cId="3596485161" sldId="330"/>
            <ac:grpSpMk id="23" creationId="{60FF3654-1A8E-4A2E-88DE-A3B80202BBF7}"/>
          </ac:grpSpMkLst>
        </pc:grpChg>
        <pc:grpChg chg="add del mod">
          <ac:chgData name="Mercedes Perez Paredes" userId="e0e92e30-9096-4cd2-bf67-6f546230fedf" providerId="ADAL" clId="{9597ADA8-6E41-466D-B63A-D2F23165DC96}" dt="2019-03-13T12:01:47.920" v="4465" actId="478"/>
          <ac:grpSpMkLst>
            <pc:docMk/>
            <pc:sldMk cId="3596485161" sldId="330"/>
            <ac:grpSpMk id="29" creationId="{D48681FD-25B9-4EC6-98AF-9CF5003B6BD4}"/>
          </ac:grpSpMkLst>
        </pc:grpChg>
        <pc:grpChg chg="add del mod">
          <ac:chgData name="Mercedes Perez Paredes" userId="e0e92e30-9096-4cd2-bf67-6f546230fedf" providerId="ADAL" clId="{9597ADA8-6E41-466D-B63A-D2F23165DC96}" dt="2019-03-13T12:02:01.615" v="4469" actId="478"/>
          <ac:grpSpMkLst>
            <pc:docMk/>
            <pc:sldMk cId="3596485161" sldId="330"/>
            <ac:grpSpMk id="32" creationId="{DE8750FE-C45A-4F50-9487-503091FC8404}"/>
          </ac:grpSpMkLst>
        </pc:grpChg>
        <pc:cxnChg chg="add del mod">
          <ac:chgData name="Mercedes Perez Paredes" userId="e0e92e30-9096-4cd2-bf67-6f546230fedf" providerId="ADAL" clId="{9597ADA8-6E41-466D-B63A-D2F23165DC96}" dt="2019-03-13T12:40:51.976" v="4846" actId="478"/>
          <ac:cxnSpMkLst>
            <pc:docMk/>
            <pc:sldMk cId="3596485161" sldId="330"/>
            <ac:cxnSpMk id="4" creationId="{D7F7E116-0D1C-4338-84EC-A40B86F36A63}"/>
          </ac:cxnSpMkLst>
        </pc:cxnChg>
        <pc:cxnChg chg="add del mod">
          <ac:chgData name="Mercedes Perez Paredes" userId="e0e92e30-9096-4cd2-bf67-6f546230fedf" providerId="ADAL" clId="{9597ADA8-6E41-466D-B63A-D2F23165DC96}" dt="2019-03-13T12:40:51.035" v="4845" actId="478"/>
          <ac:cxnSpMkLst>
            <pc:docMk/>
            <pc:sldMk cId="3596485161" sldId="330"/>
            <ac:cxnSpMk id="5" creationId="{A8D435FE-F43F-4901-A352-C28D1A6571BA}"/>
          </ac:cxnSpMkLst>
        </pc:cxnChg>
        <pc:cxnChg chg="add del mod">
          <ac:chgData name="Mercedes Perez Paredes" userId="e0e92e30-9096-4cd2-bf67-6f546230fedf" providerId="ADAL" clId="{9597ADA8-6E41-466D-B63A-D2F23165DC96}" dt="2019-03-13T12:40:48.572" v="4843" actId="478"/>
          <ac:cxnSpMkLst>
            <pc:docMk/>
            <pc:sldMk cId="3596485161" sldId="330"/>
            <ac:cxnSpMk id="6" creationId="{DA1BB162-9A6A-4341-AFEF-D5CE1FC9831E}"/>
          </ac:cxnSpMkLst>
        </pc:cxnChg>
        <pc:cxnChg chg="add del mod">
          <ac:chgData name="Mercedes Perez Paredes" userId="e0e92e30-9096-4cd2-bf67-6f546230fedf" providerId="ADAL" clId="{9597ADA8-6E41-466D-B63A-D2F23165DC96}" dt="2019-03-13T12:40:49.462" v="4844" actId="478"/>
          <ac:cxnSpMkLst>
            <pc:docMk/>
            <pc:sldMk cId="3596485161" sldId="330"/>
            <ac:cxnSpMk id="7" creationId="{CED0ECE2-87DA-4A13-9D3D-9937FDFFF7A0}"/>
          </ac:cxnSpMkLst>
        </pc:cxnChg>
        <pc:cxnChg chg="add del mod">
          <ac:chgData name="Mercedes Perez Paredes" userId="e0e92e30-9096-4cd2-bf67-6f546230fedf" providerId="ADAL" clId="{9597ADA8-6E41-466D-B63A-D2F23165DC96}" dt="2019-03-13T12:40:52.801" v="4847" actId="478"/>
          <ac:cxnSpMkLst>
            <pc:docMk/>
            <pc:sldMk cId="3596485161" sldId="330"/>
            <ac:cxnSpMk id="27" creationId="{25854547-7E8B-4CC4-98DB-4768D0D8854D}"/>
          </ac:cxnSpMkLst>
        </pc:cxnChg>
        <pc:cxnChg chg="add del mod">
          <ac:chgData name="Mercedes Perez Paredes" userId="e0e92e30-9096-4cd2-bf67-6f546230fedf" providerId="ADAL" clId="{9597ADA8-6E41-466D-B63A-D2F23165DC96}" dt="2019-03-13T12:40:44.679" v="4840" actId="478"/>
          <ac:cxnSpMkLst>
            <pc:docMk/>
            <pc:sldMk cId="3596485161" sldId="330"/>
            <ac:cxnSpMk id="28" creationId="{38D79F1D-4E56-4051-A2CF-1E0DD33C0D8F}"/>
          </ac:cxnSpMkLst>
        </pc:cxnChg>
        <pc:cxnChg chg="add del mod">
          <ac:chgData name="Mercedes Perez Paredes" userId="e0e92e30-9096-4cd2-bf67-6f546230fedf" providerId="ADAL" clId="{9597ADA8-6E41-466D-B63A-D2F23165DC96}" dt="2019-03-13T12:53:08.361" v="5371" actId="478"/>
          <ac:cxnSpMkLst>
            <pc:docMk/>
            <pc:sldMk cId="3596485161" sldId="330"/>
            <ac:cxnSpMk id="57" creationId="{2DDE4575-ADE9-4F67-B7A9-B7B074CBC823}"/>
          </ac:cxnSpMkLst>
        </pc:cxnChg>
        <pc:cxnChg chg="add mod ord">
          <ac:chgData name="Mercedes Perez Paredes" userId="e0e92e30-9096-4cd2-bf67-6f546230fedf" providerId="ADAL" clId="{9597ADA8-6E41-466D-B63A-D2F23165DC96}" dt="2019-03-13T12:54:15.581" v="5389" actId="1037"/>
          <ac:cxnSpMkLst>
            <pc:docMk/>
            <pc:sldMk cId="3596485161" sldId="330"/>
            <ac:cxnSpMk id="58" creationId="{41DD0566-C8B3-4ACA-900B-AD592122292F}"/>
          </ac:cxnSpMkLst>
        </pc:cxnChg>
        <pc:cxnChg chg="add mod">
          <ac:chgData name="Mercedes Perez Paredes" userId="e0e92e30-9096-4cd2-bf67-6f546230fedf" providerId="ADAL" clId="{9597ADA8-6E41-466D-B63A-D2F23165DC96}" dt="2019-03-13T12:56:39.161" v="5430" actId="1036"/>
          <ac:cxnSpMkLst>
            <pc:docMk/>
            <pc:sldMk cId="3596485161" sldId="330"/>
            <ac:cxnSpMk id="63" creationId="{236AFA4E-8FE9-4337-9CBC-06E2A025093A}"/>
          </ac:cxnSpMkLst>
        </pc:cxnChg>
        <pc:cxnChg chg="add mod">
          <ac:chgData name="Mercedes Perez Paredes" userId="e0e92e30-9096-4cd2-bf67-6f546230fedf" providerId="ADAL" clId="{9597ADA8-6E41-466D-B63A-D2F23165DC96}" dt="2019-03-13T12:54:52.145" v="5397" actId="14100"/>
          <ac:cxnSpMkLst>
            <pc:docMk/>
            <pc:sldMk cId="3596485161" sldId="330"/>
            <ac:cxnSpMk id="65" creationId="{7FE5A9BD-7AB5-4EE1-AAB7-08E0E22EB7FA}"/>
          </ac:cxnSpMkLst>
        </pc:cxnChg>
        <pc:cxnChg chg="add mod">
          <ac:chgData name="Mercedes Perez Paredes" userId="e0e92e30-9096-4cd2-bf67-6f546230fedf" providerId="ADAL" clId="{9597ADA8-6E41-466D-B63A-D2F23165DC96}" dt="2019-03-13T12:59:51.809" v="5507" actId="1035"/>
          <ac:cxnSpMkLst>
            <pc:docMk/>
            <pc:sldMk cId="3596485161" sldId="330"/>
            <ac:cxnSpMk id="66" creationId="{70A53A95-6D10-42F4-8EFD-BD195F3F315C}"/>
          </ac:cxnSpMkLst>
        </pc:cxnChg>
        <pc:cxnChg chg="add mod">
          <ac:chgData name="Mercedes Perez Paredes" userId="e0e92e30-9096-4cd2-bf67-6f546230fedf" providerId="ADAL" clId="{9597ADA8-6E41-466D-B63A-D2F23165DC96}" dt="2019-03-13T12:54:37.571" v="5394" actId="14100"/>
          <ac:cxnSpMkLst>
            <pc:docMk/>
            <pc:sldMk cId="3596485161" sldId="330"/>
            <ac:cxnSpMk id="70" creationId="{053F7427-E823-475F-B83B-0E408848884A}"/>
          </ac:cxnSpMkLst>
        </pc:cxnChg>
        <pc:cxnChg chg="add mod">
          <ac:chgData name="Mercedes Perez Paredes" userId="e0e92e30-9096-4cd2-bf67-6f546230fedf" providerId="ADAL" clId="{9597ADA8-6E41-466D-B63A-D2F23165DC96}" dt="2019-03-13T12:59:23.350" v="5486" actId="1037"/>
          <ac:cxnSpMkLst>
            <pc:docMk/>
            <pc:sldMk cId="3596485161" sldId="330"/>
            <ac:cxnSpMk id="73" creationId="{C08E2615-1DC0-4EB9-8764-42A0EB1CC029}"/>
          </ac:cxnSpMkLst>
        </pc:cxnChg>
        <pc:cxnChg chg="add mod">
          <ac:chgData name="Mercedes Perez Paredes" userId="e0e92e30-9096-4cd2-bf67-6f546230fedf" providerId="ADAL" clId="{9597ADA8-6E41-466D-B63A-D2F23165DC96}" dt="2019-03-13T12:59:47.864" v="5504" actId="1038"/>
          <ac:cxnSpMkLst>
            <pc:docMk/>
            <pc:sldMk cId="3596485161" sldId="330"/>
            <ac:cxnSpMk id="76" creationId="{B1CF73FD-6A22-46B1-940F-28A1C3EAA218}"/>
          </ac:cxnSpMkLst>
        </pc:cxnChg>
        <pc:cxnChg chg="add mod">
          <ac:chgData name="Mercedes Perez Paredes" userId="e0e92e30-9096-4cd2-bf67-6f546230fedf" providerId="ADAL" clId="{9597ADA8-6E41-466D-B63A-D2F23165DC96}" dt="2019-03-13T12:56:50.554" v="5433" actId="14100"/>
          <ac:cxnSpMkLst>
            <pc:docMk/>
            <pc:sldMk cId="3596485161" sldId="330"/>
            <ac:cxnSpMk id="81" creationId="{7A071E85-3E3F-47D0-9538-7A1268960A18}"/>
          </ac:cxnSpMkLst>
        </pc:cxnChg>
        <pc:cxnChg chg="add mod">
          <ac:chgData name="Mercedes Perez Paredes" userId="e0e92e30-9096-4cd2-bf67-6f546230fedf" providerId="ADAL" clId="{9597ADA8-6E41-466D-B63A-D2F23165DC96}" dt="2019-03-13T12:57:15.652" v="5442" actId="14100"/>
          <ac:cxnSpMkLst>
            <pc:docMk/>
            <pc:sldMk cId="3596485161" sldId="330"/>
            <ac:cxnSpMk id="89" creationId="{FA90A256-C046-4E5F-87C5-A85FC2C5AA54}"/>
          </ac:cxnSpMkLst>
        </pc:cxnChg>
        <pc:cxnChg chg="add mod">
          <ac:chgData name="Mercedes Perez Paredes" userId="e0e92e30-9096-4cd2-bf67-6f546230fedf" providerId="ADAL" clId="{9597ADA8-6E41-466D-B63A-D2F23165DC96}" dt="2019-03-13T12:59:37.132" v="5498" actId="1038"/>
          <ac:cxnSpMkLst>
            <pc:docMk/>
            <pc:sldMk cId="3596485161" sldId="330"/>
            <ac:cxnSpMk id="92" creationId="{4D24F080-DE93-4DAF-B80E-9C48C912E605}"/>
          </ac:cxnSpMkLst>
        </pc:cxnChg>
      </pc:sldChg>
      <pc:sldMasterChg chg="modSldLayout">
        <pc:chgData name="Mercedes Perez Paredes" userId="e0e92e30-9096-4cd2-bf67-6f546230fedf" providerId="ADAL" clId="{9597ADA8-6E41-466D-B63A-D2F23165DC96}" dt="2019-03-13T09:27:49.803" v="1142" actId="478"/>
        <pc:sldMasterMkLst>
          <pc:docMk/>
          <pc:sldMasterMk cId="21657527" sldId="2147483648"/>
        </pc:sldMasterMkLst>
        <pc:sldLayoutChg chg="delSp modSp">
          <pc:chgData name="Mercedes Perez Paredes" userId="e0e92e30-9096-4cd2-bf67-6f546230fedf" providerId="ADAL" clId="{9597ADA8-6E41-466D-B63A-D2F23165DC96}" dt="2019-03-13T09:27:28.506" v="1140" actId="478"/>
          <pc:sldLayoutMkLst>
            <pc:docMk/>
            <pc:sldMasterMk cId="21657527" sldId="2147483648"/>
            <pc:sldLayoutMk cId="3349942997" sldId="2147483658"/>
          </pc:sldLayoutMkLst>
          <pc:spChg chg="del mod">
            <ac:chgData name="Mercedes Perez Paredes" userId="e0e92e30-9096-4cd2-bf67-6f546230fedf" providerId="ADAL" clId="{9597ADA8-6E41-466D-B63A-D2F23165DC96}" dt="2019-03-13T09:27:28.506" v="1140" actId="478"/>
            <ac:spMkLst>
              <pc:docMk/>
              <pc:sldMasterMk cId="21657527" sldId="2147483648"/>
              <pc:sldLayoutMk cId="3349942997" sldId="2147483658"/>
              <ac:spMk id="17" creationId="{12373E7F-8E11-4D44-9C86-4DC5F1F6FDBA}"/>
            </ac:spMkLst>
          </pc:spChg>
        </pc:sldLayoutChg>
        <pc:sldLayoutChg chg="delSp modSp">
          <pc:chgData name="Mercedes Perez Paredes" userId="e0e92e30-9096-4cd2-bf67-6f546230fedf" providerId="ADAL" clId="{9597ADA8-6E41-466D-B63A-D2F23165DC96}" dt="2019-03-13T09:26:59.402" v="1138" actId="478"/>
          <pc:sldLayoutMkLst>
            <pc:docMk/>
            <pc:sldMasterMk cId="21657527" sldId="2147483648"/>
            <pc:sldLayoutMk cId="2422672330" sldId="2147483670"/>
          </pc:sldLayoutMkLst>
          <pc:spChg chg="del mod">
            <ac:chgData name="Mercedes Perez Paredes" userId="e0e92e30-9096-4cd2-bf67-6f546230fedf" providerId="ADAL" clId="{9597ADA8-6E41-466D-B63A-D2F23165DC96}" dt="2019-03-13T09:26:59.402" v="1138" actId="478"/>
            <ac:spMkLst>
              <pc:docMk/>
              <pc:sldMasterMk cId="21657527" sldId="2147483648"/>
              <pc:sldLayoutMk cId="2422672330" sldId="2147483670"/>
              <ac:spMk id="20" creationId="{DDF04599-F809-E042-A77B-022B72053F2C}"/>
            </ac:spMkLst>
          </pc:spChg>
        </pc:sldLayoutChg>
        <pc:sldLayoutChg chg="delSp">
          <pc:chgData name="Mercedes Perez Paredes" userId="e0e92e30-9096-4cd2-bf67-6f546230fedf" providerId="ADAL" clId="{9597ADA8-6E41-466D-B63A-D2F23165DC96}" dt="2019-03-13T09:27:47.931" v="1141" actId="478"/>
          <pc:sldLayoutMkLst>
            <pc:docMk/>
            <pc:sldMasterMk cId="21657527" sldId="2147483648"/>
            <pc:sldLayoutMk cId="3047126212" sldId="2147483671"/>
          </pc:sldLayoutMkLst>
          <pc:spChg chg="del">
            <ac:chgData name="Mercedes Perez Paredes" userId="e0e92e30-9096-4cd2-bf67-6f546230fedf" providerId="ADAL" clId="{9597ADA8-6E41-466D-B63A-D2F23165DC96}" dt="2019-03-13T09:27:47.931" v="1141" actId="478"/>
            <ac:spMkLst>
              <pc:docMk/>
              <pc:sldMasterMk cId="21657527" sldId="2147483648"/>
              <pc:sldLayoutMk cId="3047126212" sldId="2147483671"/>
              <ac:spMk id="14" creationId="{159F9358-FB94-AE49-AABE-4C627D12681D}"/>
            </ac:spMkLst>
          </pc:spChg>
        </pc:sldLayoutChg>
        <pc:sldLayoutChg chg="delSp">
          <pc:chgData name="Mercedes Perez Paredes" userId="e0e92e30-9096-4cd2-bf67-6f546230fedf" providerId="ADAL" clId="{9597ADA8-6E41-466D-B63A-D2F23165DC96}" dt="2019-03-13T09:27:49.803" v="1142" actId="478"/>
          <pc:sldLayoutMkLst>
            <pc:docMk/>
            <pc:sldMasterMk cId="21657527" sldId="2147483648"/>
            <pc:sldLayoutMk cId="664874750" sldId="2147483672"/>
          </pc:sldLayoutMkLst>
          <pc:spChg chg="del">
            <ac:chgData name="Mercedes Perez Paredes" userId="e0e92e30-9096-4cd2-bf67-6f546230fedf" providerId="ADAL" clId="{9597ADA8-6E41-466D-B63A-D2F23165DC96}" dt="2019-03-13T09:27:49.803" v="1142" actId="478"/>
            <ac:spMkLst>
              <pc:docMk/>
              <pc:sldMasterMk cId="21657527" sldId="2147483648"/>
              <pc:sldLayoutMk cId="664874750" sldId="2147483672"/>
              <ac:spMk id="14" creationId="{6C000E6B-6D3F-BB4F-994A-C51C9D27695F}"/>
            </ac:spMkLst>
          </pc:spChg>
        </pc:sldLayoutChg>
      </pc:sldMasterChg>
    </pc:docChg>
  </pc:docChgLst>
  <pc:docChgLst>
    <pc:chgData name="Carlos Fernández Iñigo" userId="812e8e92-c5bd-4f20-a399-b58fd6362832" providerId="ADAL" clId="{50D2A631-A223-4A27-BA53-94434419B6A7}"/>
    <pc:docChg chg="modSld sldOrd">
      <pc:chgData name="Carlos Fernández Iñigo" userId="812e8e92-c5bd-4f20-a399-b58fd6362832" providerId="ADAL" clId="{50D2A631-A223-4A27-BA53-94434419B6A7}" dt="2019-03-13T07:57:41.101" v="13"/>
      <pc:docMkLst>
        <pc:docMk/>
      </pc:docMkLst>
      <pc:sldChg chg="ord">
        <pc:chgData name="Carlos Fernández Iñigo" userId="812e8e92-c5bd-4f20-a399-b58fd6362832" providerId="ADAL" clId="{50D2A631-A223-4A27-BA53-94434419B6A7}" dt="2019-03-13T07:45:28.395" v="1"/>
        <pc:sldMkLst>
          <pc:docMk/>
          <pc:sldMk cId="4217377274" sldId="309"/>
        </pc:sldMkLst>
      </pc:sldChg>
      <pc:sldChg chg="ord">
        <pc:chgData name="Carlos Fernández Iñigo" userId="812e8e92-c5bd-4f20-a399-b58fd6362832" providerId="ADAL" clId="{50D2A631-A223-4A27-BA53-94434419B6A7}" dt="2019-03-13T07:45:32.652" v="2"/>
        <pc:sldMkLst>
          <pc:docMk/>
          <pc:sldMk cId="537070653" sldId="310"/>
        </pc:sldMkLst>
      </pc:sldChg>
      <pc:sldChg chg="ord">
        <pc:chgData name="Carlos Fernández Iñigo" userId="812e8e92-c5bd-4f20-a399-b58fd6362832" providerId="ADAL" clId="{50D2A631-A223-4A27-BA53-94434419B6A7}" dt="2019-03-13T07:45:41.795" v="3"/>
        <pc:sldMkLst>
          <pc:docMk/>
          <pc:sldMk cId="735182416" sldId="311"/>
        </pc:sldMkLst>
      </pc:sldChg>
      <pc:sldChg chg="ord">
        <pc:chgData name="Carlos Fernández Iñigo" userId="812e8e92-c5bd-4f20-a399-b58fd6362832" providerId="ADAL" clId="{50D2A631-A223-4A27-BA53-94434419B6A7}" dt="2019-03-13T07:46:25.460" v="7"/>
        <pc:sldMkLst>
          <pc:docMk/>
          <pc:sldMk cId="2618639845" sldId="312"/>
        </pc:sldMkLst>
      </pc:sldChg>
      <pc:sldChg chg="ord">
        <pc:chgData name="Carlos Fernández Iñigo" userId="812e8e92-c5bd-4f20-a399-b58fd6362832" providerId="ADAL" clId="{50D2A631-A223-4A27-BA53-94434419B6A7}" dt="2019-03-13T07:45:52.236" v="4"/>
        <pc:sldMkLst>
          <pc:docMk/>
          <pc:sldMk cId="2633906564" sldId="313"/>
        </pc:sldMkLst>
      </pc:sldChg>
      <pc:sldChg chg="ord">
        <pc:chgData name="Carlos Fernández Iñigo" userId="812e8e92-c5bd-4f20-a399-b58fd6362832" providerId="ADAL" clId="{50D2A631-A223-4A27-BA53-94434419B6A7}" dt="2019-03-13T07:46:20.043" v="5"/>
        <pc:sldMkLst>
          <pc:docMk/>
          <pc:sldMk cId="3374334658" sldId="314"/>
        </pc:sldMkLst>
      </pc:sldChg>
      <pc:sldChg chg="ord">
        <pc:chgData name="Carlos Fernández Iñigo" userId="812e8e92-c5bd-4f20-a399-b58fd6362832" providerId="ADAL" clId="{50D2A631-A223-4A27-BA53-94434419B6A7}" dt="2019-03-13T07:46:23.764" v="6"/>
        <pc:sldMkLst>
          <pc:docMk/>
          <pc:sldMk cId="4271429698" sldId="315"/>
        </pc:sldMkLst>
      </pc:sldChg>
      <pc:sldChg chg="ord">
        <pc:chgData name="Carlos Fernández Iñigo" userId="812e8e92-c5bd-4f20-a399-b58fd6362832" providerId="ADAL" clId="{50D2A631-A223-4A27-BA53-94434419B6A7}" dt="2019-03-13T07:46:29.347" v="8"/>
        <pc:sldMkLst>
          <pc:docMk/>
          <pc:sldMk cId="137270601" sldId="316"/>
        </pc:sldMkLst>
      </pc:sldChg>
      <pc:sldChg chg="ord">
        <pc:chgData name="Carlos Fernández Iñigo" userId="812e8e92-c5bd-4f20-a399-b58fd6362832" providerId="ADAL" clId="{50D2A631-A223-4A27-BA53-94434419B6A7}" dt="2019-03-13T07:49:13.654" v="11"/>
        <pc:sldMkLst>
          <pc:docMk/>
          <pc:sldMk cId="4140552748" sldId="319"/>
        </pc:sldMkLst>
      </pc:sldChg>
      <pc:sldChg chg="ord">
        <pc:chgData name="Carlos Fernández Iñigo" userId="812e8e92-c5bd-4f20-a399-b58fd6362832" providerId="ADAL" clId="{50D2A631-A223-4A27-BA53-94434419B6A7}" dt="2019-03-13T07:48:53.684" v="10"/>
        <pc:sldMkLst>
          <pc:docMk/>
          <pc:sldMk cId="3195734317" sldId="320"/>
        </pc:sldMkLst>
      </pc:sldChg>
      <pc:sldChg chg="ord">
        <pc:chgData name="Carlos Fernández Iñigo" userId="812e8e92-c5bd-4f20-a399-b58fd6362832" providerId="ADAL" clId="{50D2A631-A223-4A27-BA53-94434419B6A7}" dt="2019-03-13T07:49:16.900" v="12"/>
        <pc:sldMkLst>
          <pc:docMk/>
          <pc:sldMk cId="241635281" sldId="321"/>
        </pc:sldMkLst>
      </pc:sldChg>
      <pc:sldChg chg="ord">
        <pc:chgData name="Carlos Fernández Iñigo" userId="812e8e92-c5bd-4f20-a399-b58fd6362832" providerId="ADAL" clId="{50D2A631-A223-4A27-BA53-94434419B6A7}" dt="2019-03-13T07:46:46.596" v="9"/>
        <pc:sldMkLst>
          <pc:docMk/>
          <pc:sldMk cId="194614080" sldId="327"/>
        </pc:sldMkLst>
      </pc:sldChg>
      <pc:sldChg chg="ord">
        <pc:chgData name="Carlos Fernández Iñigo" userId="812e8e92-c5bd-4f20-a399-b58fd6362832" providerId="ADAL" clId="{50D2A631-A223-4A27-BA53-94434419B6A7}" dt="2019-03-13T07:57:41.101" v="13"/>
        <pc:sldMkLst>
          <pc:docMk/>
          <pc:sldMk cId="1631296883" sldId="328"/>
        </pc:sldMkLst>
      </pc:sldChg>
    </pc:docChg>
  </pc:docChgLst>
  <pc:docChgLst>
    <pc:chgData name="Mercedes Perez Paredes" userId="e0e92e30-9096-4cd2-bf67-6f546230fedf" providerId="ADAL" clId="{1A254482-301C-404A-BFDF-30B6AE886154}"/>
    <pc:docChg chg="custSel modSld">
      <pc:chgData name="Mercedes Perez Paredes" userId="e0e92e30-9096-4cd2-bf67-6f546230fedf" providerId="ADAL" clId="{1A254482-301C-404A-BFDF-30B6AE886154}" dt="2019-03-13T14:07:24.869" v="80" actId="1076"/>
      <pc:docMkLst>
        <pc:docMk/>
      </pc:docMkLst>
      <pc:sldChg chg="modSp">
        <pc:chgData name="Mercedes Perez Paredes" userId="e0e92e30-9096-4cd2-bf67-6f546230fedf" providerId="ADAL" clId="{1A254482-301C-404A-BFDF-30B6AE886154}" dt="2019-03-13T14:07:24.869" v="80" actId="1076"/>
        <pc:sldMkLst>
          <pc:docMk/>
          <pc:sldMk cId="491861692" sldId="329"/>
        </pc:sldMkLst>
        <pc:spChg chg="mod">
          <ac:chgData name="Mercedes Perez Paredes" userId="e0e92e30-9096-4cd2-bf67-6f546230fedf" providerId="ADAL" clId="{1A254482-301C-404A-BFDF-30B6AE886154}" dt="2019-03-13T14:07:22.005" v="79" actId="1076"/>
          <ac:spMkLst>
            <pc:docMk/>
            <pc:sldMk cId="491861692" sldId="329"/>
            <ac:spMk id="69" creationId="{5263A0E3-DF19-4D2A-A866-86ED4881743A}"/>
          </ac:spMkLst>
        </pc:spChg>
        <pc:spChg chg="mod">
          <ac:chgData name="Mercedes Perez Paredes" userId="e0e92e30-9096-4cd2-bf67-6f546230fedf" providerId="ADAL" clId="{1A254482-301C-404A-BFDF-30B6AE886154}" dt="2019-03-13T14:07:24.869" v="80" actId="1076"/>
          <ac:spMkLst>
            <pc:docMk/>
            <pc:sldMk cId="491861692" sldId="329"/>
            <ac:spMk id="70" creationId="{00968F78-CB8F-4B46-8696-AEE5E1C16B13}"/>
          </ac:spMkLst>
        </pc:spChg>
      </pc:sldChg>
      <pc:sldChg chg="addSp delSp modSp">
        <pc:chgData name="Mercedes Perez Paredes" userId="e0e92e30-9096-4cd2-bf67-6f546230fedf" providerId="ADAL" clId="{1A254482-301C-404A-BFDF-30B6AE886154}" dt="2019-03-13T14:06:47.568" v="76" actId="1038"/>
        <pc:sldMkLst>
          <pc:docMk/>
          <pc:sldMk cId="3596485161" sldId="330"/>
        </pc:sldMkLst>
        <pc:spChg chg="mod">
          <ac:chgData name="Mercedes Perez Paredes" userId="e0e92e30-9096-4cd2-bf67-6f546230fedf" providerId="ADAL" clId="{1A254482-301C-404A-BFDF-30B6AE886154}" dt="2019-03-13T14:04:24.042" v="4" actId="1076"/>
          <ac:spMkLst>
            <pc:docMk/>
            <pc:sldMk cId="3596485161" sldId="330"/>
            <ac:spMk id="97" creationId="{0EDB7962-5F42-480E-83DF-9B47DC29A5CC}"/>
          </ac:spMkLst>
        </pc:spChg>
        <pc:spChg chg="mod">
          <ac:chgData name="Mercedes Perez Paredes" userId="e0e92e30-9096-4cd2-bf67-6f546230fedf" providerId="ADAL" clId="{1A254482-301C-404A-BFDF-30B6AE886154}" dt="2019-03-13T14:06:47.568" v="76" actId="1038"/>
          <ac:spMkLst>
            <pc:docMk/>
            <pc:sldMk cId="3596485161" sldId="330"/>
            <ac:spMk id="98" creationId="{FB079AAC-16CE-4E5A-B681-E1A08A710CCD}"/>
          </ac:spMkLst>
        </pc:spChg>
        <pc:picChg chg="add del mod">
          <ac:chgData name="Mercedes Perez Paredes" userId="e0e92e30-9096-4cd2-bf67-6f546230fedf" providerId="ADAL" clId="{1A254482-301C-404A-BFDF-30B6AE886154}" dt="2019-03-13T14:06:37.655" v="23" actId="478"/>
          <ac:picMkLst>
            <pc:docMk/>
            <pc:sldMk cId="3596485161" sldId="330"/>
            <ac:picMk id="2" creationId="{0FEC45AA-EA6A-499B-9643-D4030BEAACBE}"/>
          </ac:picMkLst>
        </pc:picChg>
        <pc:picChg chg="add mod">
          <ac:chgData name="Mercedes Perez Paredes" userId="e0e92e30-9096-4cd2-bf67-6f546230fedf" providerId="ADAL" clId="{1A254482-301C-404A-BFDF-30B6AE886154}" dt="2019-03-13T14:06:47.568" v="76" actId="1038"/>
          <ac:picMkLst>
            <pc:docMk/>
            <pc:sldMk cId="3596485161" sldId="330"/>
            <ac:picMk id="4" creationId="{70D45C48-728F-43EB-AA6A-B8758E7C3A39}"/>
          </ac:picMkLst>
        </pc:picChg>
        <pc:picChg chg="add mod">
          <ac:chgData name="Mercedes Perez Paredes" userId="e0e92e30-9096-4cd2-bf67-6f546230fedf" providerId="ADAL" clId="{1A254482-301C-404A-BFDF-30B6AE886154}" dt="2019-03-13T14:04:27.403" v="5" actId="1076"/>
          <ac:picMkLst>
            <pc:docMk/>
            <pc:sldMk cId="3596485161" sldId="330"/>
            <ac:picMk id="1026" creationId="{828F6DEC-4830-4129-9FD6-BC4D03B3A459}"/>
          </ac:picMkLst>
        </pc:picChg>
      </pc:sldChg>
    </pc:docChg>
  </pc:docChgLst>
  <pc:docChgLst>
    <pc:chgData name="Mercedes Perez Paredes" userId="e0e92e30-9096-4cd2-bf67-6f546230fedf" providerId="ADAL" clId="{1048EF31-C086-4E5F-BB89-1C9C34720CDF}"/>
    <pc:docChg chg="modSld">
      <pc:chgData name="Mercedes Perez Paredes" userId="e0e92e30-9096-4cd2-bf67-6f546230fedf" providerId="ADAL" clId="{1048EF31-C086-4E5F-BB89-1C9C34720CDF}" dt="2019-03-13T14:28:59.094" v="7" actId="20577"/>
      <pc:docMkLst>
        <pc:docMk/>
      </pc:docMkLst>
      <pc:sldChg chg="modSp">
        <pc:chgData name="Mercedes Perez Paredes" userId="e0e92e30-9096-4cd2-bf67-6f546230fedf" providerId="ADAL" clId="{1048EF31-C086-4E5F-BB89-1C9C34720CDF}" dt="2019-03-13T14:28:59.094" v="7" actId="20577"/>
        <pc:sldMkLst>
          <pc:docMk/>
          <pc:sldMk cId="3596485161" sldId="330"/>
        </pc:sldMkLst>
        <pc:spChg chg="mod">
          <ac:chgData name="Mercedes Perez Paredes" userId="e0e92e30-9096-4cd2-bf67-6f546230fedf" providerId="ADAL" clId="{1048EF31-C086-4E5F-BB89-1C9C34720CDF}" dt="2019-03-13T14:28:59.094" v="7" actId="20577"/>
          <ac:spMkLst>
            <pc:docMk/>
            <pc:sldMk cId="3596485161" sldId="330"/>
            <ac:spMk id="95" creationId="{D1F024BA-E515-42FF-A2B1-93041DFB2BE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mejia:Library:Containers:com.apple.mail:Data:Library:Mail%20Downloads:FE482519-B3CD-4F0E-B27A-F32D01183D92:Gr&#225;ficos%20prensa-memorias-premi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mejia:Library:Containers:com.apple.mail:Data:Library:Mail%20Downloads:FE482519-B3CD-4F0E-B27A-F32D01183D92:Gr&#225;ficos%20prensa-memorias-premi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mejia:Library:Containers:com.apple.mail:Data:Library:Mail%20Downloads:FE482519-B3CD-4F0E-B27A-F32D01183D92:Gr&#225;ficos%20prensa-memorias-premi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1100" noProof="0"/>
            </a:pPr>
            <a:r>
              <a:rPr lang="en-GB" sz="11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Processed</a:t>
            </a:r>
            <a:r>
              <a:rPr lang="en-GB" sz="110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data</a:t>
            </a:r>
            <a:endParaRPr lang="en-GB" sz="11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3443960764714186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Hoja1!$A$27</c:f>
              <c:strCache>
                <c:ptCount val="1"/>
                <c:pt idx="0">
                  <c:v>Datos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555555555497E-3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69-400D-97A1-BD25D35C9B61}"/>
                </c:ext>
              </c:extLst>
            </c:dLbl>
            <c:dLbl>
              <c:idx val="1"/>
              <c:layout>
                <c:manualLayout>
                  <c:x val="1.94444444444445E-2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69-400D-97A1-BD25D35C9B61}"/>
                </c:ext>
              </c:extLst>
            </c:dLbl>
            <c:dLbl>
              <c:idx val="2"/>
              <c:layout>
                <c:manualLayout>
                  <c:x val="1.1111111111111099E-2"/>
                  <c:y val="-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69-400D-97A1-BD25D35C9B61}"/>
                </c:ext>
              </c:extLst>
            </c:dLbl>
            <c:dLbl>
              <c:idx val="3"/>
              <c:layout>
                <c:manualLayout>
                  <c:x val="8.3333333333334408E-3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69-400D-97A1-BD25D35C9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Hoja1!$B$26:$E$26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Hoja1!$B$27:$E$27</c:f>
              <c:numCache>
                <c:formatCode>#,##0</c:formatCode>
                <c:ptCount val="4"/>
                <c:pt idx="0">
                  <c:v>784100</c:v>
                </c:pt>
                <c:pt idx="1">
                  <c:v>1798000</c:v>
                </c:pt>
                <c:pt idx="2">
                  <c:v>1854377</c:v>
                </c:pt>
                <c:pt idx="3">
                  <c:v>1918298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69-400D-97A1-BD25D35C9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18944"/>
        <c:axId val="66420736"/>
        <c:axId val="0"/>
      </c:bar3DChart>
      <c:catAx>
        <c:axId val="6641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66420736"/>
        <c:crosses val="autoZero"/>
        <c:auto val="1"/>
        <c:lblAlgn val="ctr"/>
        <c:lblOffset val="100"/>
        <c:noMultiLvlLbl val="0"/>
      </c:catAx>
      <c:valAx>
        <c:axId val="6642073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66418944"/>
        <c:crosses val="autoZero"/>
        <c:crossBetween val="between"/>
      </c:valAx>
    </c:plotArea>
    <c:plotVisOnly val="1"/>
    <c:dispBlanksAs val="gap"/>
    <c:showDLblsOverMax val="0"/>
  </c:chart>
  <c:spPr>
    <a:noFill/>
    <a:ln w="15875" cmpd="dbl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lang="en-GB" sz="1100" noProof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pPr>
            <a:r>
              <a:rPr lang="en-GB" sz="11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Monthly</a:t>
            </a:r>
            <a:r>
              <a:rPr lang="en-GB" sz="110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items received</a:t>
            </a:r>
            <a:endParaRPr lang="en-GB" sz="1100" noProof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Artículos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5E-49D2-9555-B3D4FD373DD3}"/>
                </c:ext>
              </c:extLst>
            </c:dLbl>
            <c:dLbl>
              <c:idx val="1"/>
              <c:layout>
                <c:manualLayout>
                  <c:x val="1.38888888888888E-2"/>
                  <c:y val="-1.3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E-49D2-9555-B3D4FD373DD3}"/>
                </c:ext>
              </c:extLst>
            </c:dLbl>
            <c:dLbl>
              <c:idx val="2"/>
              <c:layout>
                <c:manualLayout>
                  <c:x val="8.3333333333333297E-3"/>
                  <c:y val="-4.166666666666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5E-49D2-9555-B3D4FD373DD3}"/>
                </c:ext>
              </c:extLst>
            </c:dLbl>
            <c:dLbl>
              <c:idx val="3"/>
              <c:layout>
                <c:manualLayout>
                  <c:x val="1.1111111111111099E-2"/>
                  <c:y val="-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5E-49D2-9555-B3D4FD373D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Hoja1!$B$4:$E$4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Hoja1!$B$5:$E$5</c:f>
              <c:numCache>
                <c:formatCode>#,##0</c:formatCode>
                <c:ptCount val="4"/>
                <c:pt idx="0">
                  <c:v>80000</c:v>
                </c:pt>
                <c:pt idx="1">
                  <c:v>871000</c:v>
                </c:pt>
                <c:pt idx="2">
                  <c:v>969861</c:v>
                </c:pt>
                <c:pt idx="3">
                  <c:v>1463334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5E-49D2-9555-B3D4FD373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647552"/>
        <c:axId val="68649344"/>
        <c:axId val="0"/>
      </c:bar3DChart>
      <c:catAx>
        <c:axId val="6864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68649344"/>
        <c:crosses val="autoZero"/>
        <c:auto val="1"/>
        <c:lblAlgn val="ctr"/>
        <c:lblOffset val="100"/>
        <c:noMultiLvlLbl val="0"/>
      </c:catAx>
      <c:valAx>
        <c:axId val="6864934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6864755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noProof="0"/>
            </a:pPr>
            <a:r>
              <a:rPr lang="en-GB" sz="1100" noProof="0" dirty="0">
                <a:solidFill>
                  <a:srgbClr val="404040"/>
                </a:solidFill>
                <a:latin typeface="Arial"/>
                <a:cs typeface="Arial"/>
              </a:rPr>
              <a:t>Process</a:t>
            </a:r>
            <a:r>
              <a:rPr lang="en-GB" sz="1100" baseline="0" noProof="0" dirty="0">
                <a:solidFill>
                  <a:srgbClr val="404040"/>
                </a:solidFill>
                <a:latin typeface="Arial"/>
                <a:cs typeface="Arial"/>
              </a:rPr>
              <a:t> time </a:t>
            </a:r>
            <a:r>
              <a:rPr lang="en-GB" sz="1100" noProof="0" dirty="0">
                <a:solidFill>
                  <a:srgbClr val="404040"/>
                </a:solidFill>
                <a:latin typeface="Arial"/>
                <a:cs typeface="Arial"/>
              </a:rPr>
              <a:t>(min.)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Hoja1!$O$6</c:f>
              <c:strCache>
                <c:ptCount val="1"/>
                <c:pt idx="0">
                  <c:v>Tiempo minutos</c:v>
                </c:pt>
              </c:strCache>
            </c:strRef>
          </c:tx>
          <c:invertIfNegative val="0"/>
          <c:cat>
            <c:numRef>
              <c:f>Hoja1!$P$5:$Q$5</c:f>
              <c:numCache>
                <c:formatCode>General</c:formatCode>
                <c:ptCount val="2"/>
                <c:pt idx="0">
                  <c:v>2011</c:v>
                </c:pt>
                <c:pt idx="1">
                  <c:v>2015</c:v>
                </c:pt>
              </c:numCache>
            </c:numRef>
          </c:cat>
          <c:val>
            <c:numRef>
              <c:f>Hoja1!$P$6:$Q$6</c:f>
              <c:numCache>
                <c:formatCode>General</c:formatCode>
                <c:ptCount val="2"/>
                <c:pt idx="0">
                  <c:v>1440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44-4121-93F9-5039CE0F3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19200"/>
        <c:axId val="70420736"/>
        <c:axId val="0"/>
      </c:bar3DChart>
      <c:catAx>
        <c:axId val="7041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70420736"/>
        <c:crosses val="autoZero"/>
        <c:auto val="1"/>
        <c:lblAlgn val="ctr"/>
        <c:lblOffset val="100"/>
        <c:noMultiLvlLbl val="0"/>
      </c:catAx>
      <c:valAx>
        <c:axId val="70420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704192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Daily</a:t>
            </a:r>
            <a:r>
              <a:rPr lang="en-US" sz="1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monitoring events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Hoja1!$O$27</c:f>
              <c:strCache>
                <c:ptCount val="1"/>
                <c:pt idx="0">
                  <c:v>Eventos generados</c:v>
                </c:pt>
              </c:strCache>
            </c:strRef>
          </c:tx>
          <c:invertIfNegative val="0"/>
          <c:cat>
            <c:numRef>
              <c:f>Hoja1!$P$26:$Q$26</c:f>
              <c:numCache>
                <c:formatCode>General</c:formatCode>
                <c:ptCount val="2"/>
                <c:pt idx="0">
                  <c:v>2011</c:v>
                </c:pt>
                <c:pt idx="1">
                  <c:v>2015</c:v>
                </c:pt>
              </c:numCache>
            </c:numRef>
          </c:cat>
          <c:val>
            <c:numRef>
              <c:f>Hoja1!$P$27:$Q$27</c:f>
              <c:numCache>
                <c:formatCode>#,##0</c:formatCode>
                <c:ptCount val="2"/>
                <c:pt idx="0">
                  <c:v>15000</c:v>
                </c:pt>
                <c:pt idx="1">
                  <c:v>54000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F2-4494-A33A-EDDC7977F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37888"/>
        <c:axId val="67306240"/>
        <c:axId val="0"/>
      </c:bar3DChart>
      <c:catAx>
        <c:axId val="7043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67306240"/>
        <c:crosses val="autoZero"/>
        <c:auto val="1"/>
        <c:lblAlgn val="ctr"/>
        <c:lblOffset val="100"/>
        <c:noMultiLvlLbl val="0"/>
      </c:catAx>
      <c:valAx>
        <c:axId val="6730624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704378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A774D440-3FFD-214A-AB35-57ED0838D5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xmlns="" id="{EDC44CA9-67D5-A648-AEDB-876BE88E8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2FDD-8AEC-6C40-9391-B55B9BB2EDF5}" type="datetimeFigureOut">
              <a:rPr lang="es-ES" smtClean="0"/>
              <a:t>14/03/2019</a:t>
            </a:fld>
            <a:endParaRPr lang="es-ES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xmlns="" id="{ADC27E84-A839-0A46-8B11-3E441C9ED0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448C0FD2-4D06-DB4E-A4F8-4FC9DB868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198E5-E8DE-914B-939B-7AD06F4B9C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622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6035-D6DB-4EBD-BEBC-E768D3581432}" type="datetimeFigureOut">
              <a:rPr lang="es-ES" smtClean="0"/>
              <a:t>14/03/2019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01DD-84F8-4744-8340-8133A6653F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86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01DD-84F8-4744-8340-8133A6653F2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63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01DD-84F8-4744-8340-8133A6653F2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42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01DD-84F8-4744-8340-8133A6653F2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22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youtube.com/informa" TargetMode="External"/><Relationship Id="rId18" Type="http://schemas.openxmlformats.org/officeDocument/2006/relationships/image" Target="../media/image18.png"/><Relationship Id="rId3" Type="http://schemas.openxmlformats.org/officeDocument/2006/relationships/hyperlink" Target="https://www.facebook.com/InformaDB" TargetMode="External"/><Relationship Id="rId21" Type="http://schemas.openxmlformats.org/officeDocument/2006/relationships/image" Target="../media/image20.png"/><Relationship Id="rId7" Type="http://schemas.openxmlformats.org/officeDocument/2006/relationships/hyperlink" Target="https://plus.google.com/111461139696136010316/about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://www.empresaactual.com/" TargetMode="External"/><Relationship Id="rId2" Type="http://schemas.openxmlformats.org/officeDocument/2006/relationships/image" Target="../media/image10.jpg"/><Relationship Id="rId16" Type="http://schemas.openxmlformats.org/officeDocument/2006/relationships/image" Target="../media/image17.png"/><Relationship Id="rId20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twitter.com/informa" TargetMode="External"/><Relationship Id="rId5" Type="http://schemas.openxmlformats.org/officeDocument/2006/relationships/hyperlink" Target="http://instagram.com/informadb" TargetMode="External"/><Relationship Id="rId15" Type="http://schemas.openxmlformats.org/officeDocument/2006/relationships/hyperlink" Target="https://www.pinterest.com/informadb/" TargetMode="External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hyperlink" Target="https://www.linkedin.com/company/informa-d&amp;b" TargetMode="External"/><Relationship Id="rId1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13340AB-769B-DC40-A517-64ACAF238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3" y="0"/>
            <a:ext cx="6480810" cy="5143500"/>
          </a:xfrm>
          <a:prstGeom prst="rect">
            <a:avLst/>
          </a:prstGeom>
        </p:spPr>
      </p:pic>
      <p:sp>
        <p:nvSpPr>
          <p:cNvPr id="9" name="Redondear rectángulo de esquina diagonal 8"/>
          <p:cNvSpPr/>
          <p:nvPr userDrawn="1"/>
        </p:nvSpPr>
        <p:spPr>
          <a:xfrm>
            <a:off x="872158" y="2570796"/>
            <a:ext cx="7228234" cy="1440160"/>
          </a:xfrm>
          <a:prstGeom prst="round2DiagRect">
            <a:avLst>
              <a:gd name="adj1" fmla="val 23561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>
                  <a:alpha val="8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35807" y="3425296"/>
            <a:ext cx="6400800" cy="277283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1600" b="1" cap="all" baseline="0">
                <a:solidFill>
                  <a:srgbClr val="D9D9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 PARA EDITAR SUBTÍTULO</a:t>
            </a:r>
            <a:endParaRPr lang="es-ES"/>
          </a:p>
        </p:txBody>
      </p:sp>
      <p:sp>
        <p:nvSpPr>
          <p:cNvPr id="16" name="Título 1"/>
          <p:cNvSpPr>
            <a:spLocks noGrp="1"/>
          </p:cNvSpPr>
          <p:nvPr>
            <p:ph type="ctrTitle" hasCustomPrompt="1"/>
          </p:nvPr>
        </p:nvSpPr>
        <p:spPr>
          <a:xfrm>
            <a:off x="1135807" y="2796426"/>
            <a:ext cx="6400800" cy="456406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BB4E12A-B83F-4456-9D0B-EBBAA74E45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8199" y="4373447"/>
            <a:ext cx="1104466" cy="5195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ACE4271-FF6B-2B4D-854A-F0CBCEF9A8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2158" y="4424828"/>
            <a:ext cx="1244600" cy="304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FFF17DC-7EF0-5246-9842-8669AB9DE1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69992" y="751998"/>
            <a:ext cx="1930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8EAAC9A-7526-824E-B5D7-897020313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094"/>
            <a:ext cx="9144000" cy="4969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148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8" name="Redondear rectángulo de esquina diagonal 7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5" name="Conector recto 11">
            <a:extLst>
              <a:ext uri="{FF2B5EF4-FFF2-40B4-BE49-F238E27FC236}">
                <a16:creationId xmlns:a16="http://schemas.microsoft.com/office/drawing/2014/main" xmlns="" id="{467BAD4E-59C6-7442-A6A9-CC8FDCF24392}"/>
              </a:ext>
            </a:extLst>
          </p:cNvPr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06831FB1-9E7D-4A4E-9F87-AA4CB0CE7CA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1650" y="477107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1668871-E329-C043-BDFE-7170D017E8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8672D153-C6A4-9845-9E3C-933AC1497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15" y="3211"/>
            <a:ext cx="9149715" cy="5140289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563938" y="1563688"/>
            <a:ext cx="43211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38"/>
              </a:spcBef>
              <a:buClr>
                <a:srgbClr val="CC3300"/>
              </a:buClr>
            </a:pPr>
            <a:r>
              <a:rPr lang="es-ES_tradnl" sz="1800">
                <a:solidFill>
                  <a:schemeClr val="bg1"/>
                </a:solidFill>
                <a:latin typeface="Arial" charset="0"/>
              </a:rPr>
              <a:t>Servicio de Atención al Cliente:</a:t>
            </a:r>
          </a:p>
          <a:p>
            <a:pPr eaLnBrk="1" hangingPunct="1">
              <a:lnSpc>
                <a:spcPct val="80000"/>
              </a:lnSpc>
              <a:spcBef>
                <a:spcPts val="938"/>
              </a:spcBef>
              <a:buClr>
                <a:srgbClr val="CC3300"/>
              </a:buClr>
            </a:pPr>
            <a:r>
              <a:rPr lang="es-ES_tradnl" sz="1800">
                <a:solidFill>
                  <a:schemeClr val="bg1"/>
                </a:solidFill>
                <a:latin typeface="Arial" charset="0"/>
                <a:sym typeface="Wingdings" charset="0"/>
              </a:rPr>
              <a:t></a:t>
            </a:r>
            <a:r>
              <a:rPr lang="es-ES_tradnl" sz="1800">
                <a:solidFill>
                  <a:schemeClr val="bg1"/>
                </a:solidFill>
                <a:latin typeface="Arial" charset="0"/>
              </a:rPr>
              <a:t> clientes@informa.es </a:t>
            </a:r>
          </a:p>
          <a:p>
            <a:pPr eaLnBrk="1" hangingPunct="1">
              <a:lnSpc>
                <a:spcPct val="80000"/>
              </a:lnSpc>
              <a:spcBef>
                <a:spcPts val="938"/>
              </a:spcBef>
              <a:buClr>
                <a:srgbClr val="CC3300"/>
              </a:buClr>
            </a:pPr>
            <a:r>
              <a:rPr lang="es-ES_tradnl">
                <a:solidFill>
                  <a:schemeClr val="bg1"/>
                </a:solidFill>
                <a:latin typeface="Arial" charset="0"/>
                <a:sym typeface="Wingdings" charset="0"/>
              </a:rPr>
              <a:t></a:t>
            </a:r>
            <a:r>
              <a:rPr lang="es-ES_tradnl" sz="1800">
                <a:solidFill>
                  <a:schemeClr val="bg1"/>
                </a:solidFill>
                <a:latin typeface="Arial" charset="0"/>
              </a:rPr>
              <a:t> 902 176 076</a:t>
            </a:r>
            <a:endParaRPr lang="es-E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ángulo 18"/>
          <p:cNvSpPr>
            <a:spLocks noChangeArrowheads="1"/>
          </p:cNvSpPr>
          <p:nvPr userDrawn="1"/>
        </p:nvSpPr>
        <p:spPr bwMode="auto">
          <a:xfrm>
            <a:off x="3563938" y="2840038"/>
            <a:ext cx="207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>
                <a:solidFill>
                  <a:srgbClr val="FFFFFF"/>
                </a:solidFill>
                <a:latin typeface="Arial" charset="0"/>
              </a:rPr>
              <a:t>Encuéntranos en:</a:t>
            </a:r>
          </a:p>
        </p:txBody>
      </p:sp>
      <p:sp>
        <p:nvSpPr>
          <p:cNvPr id="14" name="Redondear rectángulo de esquina diagonal 13"/>
          <p:cNvSpPr/>
          <p:nvPr userDrawn="1"/>
        </p:nvSpPr>
        <p:spPr bwMode="auto">
          <a:xfrm>
            <a:off x="3348038" y="1203325"/>
            <a:ext cx="5040312" cy="2808288"/>
          </a:xfrm>
          <a:prstGeom prst="round2DiagRect">
            <a:avLst>
              <a:gd name="adj1" fmla="val 8605"/>
              <a:gd name="adj2" fmla="val 0"/>
            </a:avLst>
          </a:prstGeom>
          <a:noFill/>
          <a:ln w="12700" cmpd="sng">
            <a:solidFill>
              <a:schemeClr val="bg1">
                <a:alpha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7" name="Imagen 16" descr="facebook.png">
            <a:hlinkClick r:id="rId3"/>
            <a:extLst>
              <a:ext uri="{FF2B5EF4-FFF2-40B4-BE49-F238E27FC236}">
                <a16:creationId xmlns:a16="http://schemas.microsoft.com/office/drawing/2014/main" xmlns="" id="{8595F19C-0983-4FE9-8C54-2B15E2BB9A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88" y="3363838"/>
            <a:ext cx="323791" cy="323791"/>
          </a:xfrm>
          <a:prstGeom prst="rect">
            <a:avLst/>
          </a:prstGeom>
        </p:spPr>
      </p:pic>
      <p:pic>
        <p:nvPicPr>
          <p:cNvPr id="18" name="Imagen 17" descr="instagram.png">
            <a:hlinkClick r:id="rId5"/>
            <a:extLst>
              <a:ext uri="{FF2B5EF4-FFF2-40B4-BE49-F238E27FC236}">
                <a16:creationId xmlns:a16="http://schemas.microsoft.com/office/drawing/2014/main" xmlns="" id="{007E3B90-4118-4705-8A8A-0A1653F0D0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65" y="3363838"/>
            <a:ext cx="323791" cy="323791"/>
          </a:xfrm>
          <a:prstGeom prst="rect">
            <a:avLst/>
          </a:prstGeom>
        </p:spPr>
      </p:pic>
      <p:pic>
        <p:nvPicPr>
          <p:cNvPr id="19" name="Imagen 18" descr="google.png">
            <a:hlinkClick r:id="rId7"/>
            <a:extLst>
              <a:ext uri="{FF2B5EF4-FFF2-40B4-BE49-F238E27FC236}">
                <a16:creationId xmlns:a16="http://schemas.microsoft.com/office/drawing/2014/main" xmlns="" id="{609A1251-2F83-41E4-AD62-0EB9CD6EE5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76" y="3363838"/>
            <a:ext cx="325512" cy="325512"/>
          </a:xfrm>
          <a:prstGeom prst="rect">
            <a:avLst/>
          </a:prstGeom>
        </p:spPr>
      </p:pic>
      <p:pic>
        <p:nvPicPr>
          <p:cNvPr id="20" name="Imagen 19" descr="linkedin.png">
            <a:hlinkClick r:id="rId9"/>
            <a:extLst>
              <a:ext uri="{FF2B5EF4-FFF2-40B4-BE49-F238E27FC236}">
                <a16:creationId xmlns:a16="http://schemas.microsoft.com/office/drawing/2014/main" xmlns="" id="{41872F89-474A-4EF8-A801-269E5E2615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68" y="3363838"/>
            <a:ext cx="325512" cy="325512"/>
          </a:xfrm>
          <a:prstGeom prst="rect">
            <a:avLst/>
          </a:prstGeom>
        </p:spPr>
      </p:pic>
      <p:pic>
        <p:nvPicPr>
          <p:cNvPr id="21" name="Imagen 20" descr="twitter.png">
            <a:hlinkClick r:id="rId11"/>
            <a:extLst>
              <a:ext uri="{FF2B5EF4-FFF2-40B4-BE49-F238E27FC236}">
                <a16:creationId xmlns:a16="http://schemas.microsoft.com/office/drawing/2014/main" xmlns="" id="{FE9A510A-20F6-45C3-B450-5E721845B68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00" y="3363838"/>
            <a:ext cx="325512" cy="325512"/>
          </a:xfrm>
          <a:prstGeom prst="rect">
            <a:avLst/>
          </a:prstGeom>
        </p:spPr>
      </p:pic>
      <p:pic>
        <p:nvPicPr>
          <p:cNvPr id="22" name="Imagen 21" descr="youtube.png">
            <a:hlinkClick r:id="rId13"/>
            <a:extLst>
              <a:ext uri="{FF2B5EF4-FFF2-40B4-BE49-F238E27FC236}">
                <a16:creationId xmlns:a16="http://schemas.microsoft.com/office/drawing/2014/main" xmlns="" id="{10C65767-4C3B-41DB-BA19-C8138D5310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56" y="3363838"/>
            <a:ext cx="325512" cy="325512"/>
          </a:xfrm>
          <a:prstGeom prst="rect">
            <a:avLst/>
          </a:prstGeom>
        </p:spPr>
      </p:pic>
      <p:pic>
        <p:nvPicPr>
          <p:cNvPr id="23" name="Imagen 22" descr="pinterest.png">
            <a:hlinkClick r:id="rId15"/>
            <a:extLst>
              <a:ext uri="{FF2B5EF4-FFF2-40B4-BE49-F238E27FC236}">
                <a16:creationId xmlns:a16="http://schemas.microsoft.com/office/drawing/2014/main" xmlns="" id="{C290F969-F64E-421E-B9EB-C89CB49048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4" y="3363838"/>
            <a:ext cx="327476" cy="327476"/>
          </a:xfrm>
          <a:prstGeom prst="rect">
            <a:avLst/>
          </a:prstGeom>
        </p:spPr>
      </p:pic>
      <p:pic>
        <p:nvPicPr>
          <p:cNvPr id="24" name="Imagen 23" descr="blog.png">
            <a:hlinkClick r:id="rId17"/>
            <a:extLst>
              <a:ext uri="{FF2B5EF4-FFF2-40B4-BE49-F238E27FC236}">
                <a16:creationId xmlns:a16="http://schemas.microsoft.com/office/drawing/2014/main" xmlns="" id="{E3C7F089-E741-4FA0-847B-41D3513007B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63838"/>
            <a:ext cx="325512" cy="3255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5B9D0B6-F157-8F44-A806-53100866EE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96150" y="4259392"/>
            <a:ext cx="1092200" cy="4191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F0C7231F-2210-8E49-977B-CBB5FAFC094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5650" y="4316542"/>
            <a:ext cx="1244600" cy="3048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842EA867-9A34-6E4E-8EBD-374226088B1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55650" y="1203325"/>
            <a:ext cx="2044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dondear rectángulo de esquina diagonal 6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0" name="Conector recto 11"/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número de diapositiva 5"/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E490D5E-C563-1848-8E28-12B5D043D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4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A8EF72E-D1D5-5A43-B1ED-CA0033621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" y="-1608"/>
            <a:ext cx="9141143" cy="51451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7467" y="1942041"/>
            <a:ext cx="3680883" cy="1249891"/>
          </a:xfrm>
          <a:prstGeom prst="round2Diag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bg1">
                <a:alpha val="75000"/>
              </a:schemeClr>
            </a:solidFill>
          </a:ln>
          <a:effectLst/>
        </p:spPr>
        <p:txBody>
          <a:bodyPr anchor="ctr">
            <a:normAutofit/>
          </a:bodyPr>
          <a:lstStyle>
            <a:lvl1pPr algn="l">
              <a:defRPr lang="es-ES" sz="1800" b="1" kern="1200" cap="all" dirty="0">
                <a:solidFill>
                  <a:srgbClr val="0046BD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4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200" b="1" cap="all">
                <a:solidFill>
                  <a:srgbClr val="558ED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 PARA EDITAR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ctr">
            <a:normAutofit/>
          </a:bodyPr>
          <a:lstStyle>
            <a:lvl1pPr marL="0" indent="0">
              <a:buNone/>
              <a:defRPr sz="1200" b="1" cap="all">
                <a:solidFill>
                  <a:srgbClr val="558ED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 PARA EDITAR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0" name="Redondear rectángulo de esquina diagonal 9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8" name="Conector recto 11">
            <a:extLst>
              <a:ext uri="{FF2B5EF4-FFF2-40B4-BE49-F238E27FC236}">
                <a16:creationId xmlns:a16="http://schemas.microsoft.com/office/drawing/2014/main" xmlns="" id="{CF383415-A2EE-C043-98A1-1568D03E2CEB}"/>
              </a:ext>
            </a:extLst>
          </p:cNvPr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número de diapositiva 5">
            <a:extLst>
              <a:ext uri="{FF2B5EF4-FFF2-40B4-BE49-F238E27FC236}">
                <a16:creationId xmlns:a16="http://schemas.microsoft.com/office/drawing/2014/main" xmlns="" id="{87AD9DC2-0D38-0546-BF4D-670515CB0AD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CE5445ED-9FDC-9746-9961-BB5E5D5D4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it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574E31B-5B5B-1B4D-ADC1-5CACC29C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Redondear rectángulo de esquina diagonal 6">
            <a:extLst>
              <a:ext uri="{FF2B5EF4-FFF2-40B4-BE49-F238E27FC236}">
                <a16:creationId xmlns:a16="http://schemas.microsoft.com/office/drawing/2014/main" xmlns="" id="{86947E06-CC3E-454D-A252-37D145C309DC}"/>
              </a:ext>
            </a:extLst>
          </p:cNvPr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8" name="Conector recto 11">
            <a:extLst>
              <a:ext uri="{FF2B5EF4-FFF2-40B4-BE49-F238E27FC236}">
                <a16:creationId xmlns:a16="http://schemas.microsoft.com/office/drawing/2014/main" xmlns="" id="{B1DE6F62-30A8-1647-9B77-F131FD257126}"/>
              </a:ext>
            </a:extLst>
          </p:cNvPr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xmlns="" id="{DCCF0FD5-45F1-9B44-84D7-9897B92B85B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96106B7-F50F-D244-B716-74DC3628F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ondear rectángulo de esquina diagonal 6">
            <a:extLst>
              <a:ext uri="{FF2B5EF4-FFF2-40B4-BE49-F238E27FC236}">
                <a16:creationId xmlns:a16="http://schemas.microsoft.com/office/drawing/2014/main" xmlns="" id="{D02667F2-5F48-5045-BDCA-E156AC5893F5}"/>
              </a:ext>
            </a:extLst>
          </p:cNvPr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8" name="Conector recto 11">
            <a:extLst>
              <a:ext uri="{FF2B5EF4-FFF2-40B4-BE49-F238E27FC236}">
                <a16:creationId xmlns:a16="http://schemas.microsoft.com/office/drawing/2014/main" xmlns="" id="{AF48BFFE-B632-B14E-85BF-4EC1DC18AB0F}"/>
              </a:ext>
            </a:extLst>
          </p:cNvPr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xmlns="" id="{890F870E-D3F7-1D49-9051-7DC837212F2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FD52BAD-2464-5C48-9B9E-7EE862928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 fon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B7DCDEB-9B91-894F-8FF9-C7B6102AD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849" y="157954"/>
            <a:ext cx="9173406" cy="49855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dondear rectángulo de esquina diagonal 6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1" name="Conector recto 11">
            <a:extLst>
              <a:ext uri="{FF2B5EF4-FFF2-40B4-BE49-F238E27FC236}">
                <a16:creationId xmlns:a16="http://schemas.microsoft.com/office/drawing/2014/main" xmlns="" id="{76E3F454-3DBD-354D-875A-3272B7D01312}"/>
              </a:ext>
            </a:extLst>
          </p:cNvPr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número de diapositiva 5">
            <a:extLst>
              <a:ext uri="{FF2B5EF4-FFF2-40B4-BE49-F238E27FC236}">
                <a16:creationId xmlns:a16="http://schemas.microsoft.com/office/drawing/2014/main" xmlns="" id="{ED2BFA5D-626F-E340-9336-E98CF512EDC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1650" y="477107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046A3B4E-7360-7F4A-8A16-09DCBBDA44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7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Fon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E7FF13BF-28E2-A348-9D03-828E0BB67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651"/>
            <a:ext cx="9144000" cy="4969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Redondear rectángulo de esquina diagonal 6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199" y="1200151"/>
            <a:ext cx="8229599" cy="339447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cxnSp>
        <p:nvCxnSpPr>
          <p:cNvPr id="18" name="Conector recto 11">
            <a:extLst>
              <a:ext uri="{FF2B5EF4-FFF2-40B4-BE49-F238E27FC236}">
                <a16:creationId xmlns:a16="http://schemas.microsoft.com/office/drawing/2014/main" xmlns="" id="{DD619B72-6D25-834E-9EC7-206D00C3DE10}"/>
              </a:ext>
            </a:extLst>
          </p:cNvPr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Marcador de número de diapositiva 5">
            <a:extLst>
              <a:ext uri="{FF2B5EF4-FFF2-40B4-BE49-F238E27FC236}">
                <a16:creationId xmlns:a16="http://schemas.microsoft.com/office/drawing/2014/main" xmlns="" id="{54D36C4E-2F64-434E-9DE4-6A8BB5FAC9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1650" y="477107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0DF74165-788E-7744-B2E8-AD6BD822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4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7749D98-C9CF-7C4D-8196-E3806BCC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286"/>
            <a:ext cx="9144000" cy="50058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71900" y="1200151"/>
            <a:ext cx="49149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8" name="Redondear rectángulo de esquina diagonal 7"/>
          <p:cNvSpPr/>
          <p:nvPr userDrawn="1"/>
        </p:nvSpPr>
        <p:spPr>
          <a:xfrm>
            <a:off x="-7938" y="-15875"/>
            <a:ext cx="9151938" cy="185738"/>
          </a:xfrm>
          <a:prstGeom prst="round2DiagRect">
            <a:avLst>
              <a:gd name="adj1" fmla="val 28787"/>
              <a:gd name="adj2" fmla="val 0"/>
            </a:avLst>
          </a:prstGeom>
          <a:gradFill flip="none" rotWithShape="1">
            <a:gsLst>
              <a:gs pos="100000">
                <a:srgbClr val="0043BA"/>
              </a:gs>
              <a:gs pos="0">
                <a:srgbClr val="007DEE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5" name="Conector recto 11">
            <a:extLst>
              <a:ext uri="{FF2B5EF4-FFF2-40B4-BE49-F238E27FC236}">
                <a16:creationId xmlns:a16="http://schemas.microsoft.com/office/drawing/2014/main" xmlns="" id="{E5C31B51-2DD5-F540-9CA7-AAD0B3766923}"/>
              </a:ext>
            </a:extLst>
          </p:cNvPr>
          <p:cNvCxnSpPr/>
          <p:nvPr userDrawn="1"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D39FCBF6-1AB8-E540-B3D3-D15D812FBE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21650" y="477107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‹Nº›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B945CA1-DB1D-FF4B-8B75-A07A66EBC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67764A6-7114-E944-918D-F3E3650BA894}" type="datetimeFigureOut">
              <a:rPr lang="es-ES" smtClean="0"/>
              <a:pPr/>
              <a:t>14/03/2019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9C3BE7A-2A1C-A841-AADA-D455FA8094E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73" r:id="rId5"/>
    <p:sldLayoutId id="2147483674" r:id="rId6"/>
    <p:sldLayoutId id="2147483670" r:id="rId7"/>
    <p:sldLayoutId id="2147483658" r:id="rId8"/>
    <p:sldLayoutId id="2147483671" r:id="rId9"/>
    <p:sldLayoutId id="2147483672" r:id="rId10"/>
    <p:sldLayoutId id="21474836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kern="1200" cap="all">
          <a:solidFill>
            <a:srgbClr val="0231A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2191C92-B58F-4547-A69A-DE98C148F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807" y="2796426"/>
            <a:ext cx="6850906" cy="456406"/>
          </a:xfrm>
        </p:spPr>
        <p:txBody>
          <a:bodyPr>
            <a:noAutofit/>
          </a:bodyPr>
          <a:lstStyle/>
          <a:p>
            <a:r>
              <a:rPr lang="en-GB" sz="1600"/>
              <a:t>Big data and Analytics for non-financial information</a:t>
            </a:r>
          </a:p>
        </p:txBody>
      </p:sp>
      <p:sp>
        <p:nvSpPr>
          <p:cNvPr id="6" name="Subtítulo 1">
            <a:extLst>
              <a:ext uri="{FF2B5EF4-FFF2-40B4-BE49-F238E27FC236}">
                <a16:creationId xmlns:a16="http://schemas.microsoft.com/office/drawing/2014/main" xmlns="" id="{266C22BD-55B9-43DC-A57F-8334A93EB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133" y="3440697"/>
            <a:ext cx="2209905" cy="4378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1400" cap="none"/>
              <a:t>Carlos Fernández Iñigo</a:t>
            </a:r>
          </a:p>
          <a:p>
            <a:pPr algn="ctr"/>
            <a:r>
              <a:rPr lang="en-GB" sz="1400" cap="none"/>
              <a:t>Deputy General Manager</a:t>
            </a:r>
          </a:p>
        </p:txBody>
      </p:sp>
      <p:sp>
        <p:nvSpPr>
          <p:cNvPr id="7" name="Subtítulo 1">
            <a:extLst>
              <a:ext uri="{FF2B5EF4-FFF2-40B4-BE49-F238E27FC236}">
                <a16:creationId xmlns:a16="http://schemas.microsoft.com/office/drawing/2014/main" xmlns="" id="{5375030D-7BB2-4A83-986D-8E3DE8988087}"/>
              </a:ext>
            </a:extLst>
          </p:cNvPr>
          <p:cNvSpPr txBox="1">
            <a:spLocks/>
          </p:cNvSpPr>
          <p:nvPr/>
        </p:nvSpPr>
        <p:spPr>
          <a:xfrm>
            <a:off x="4003540" y="3440696"/>
            <a:ext cx="4175051" cy="437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rgbClr val="D9D9D9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cap="none" dirty="0"/>
              <a:t>44</a:t>
            </a:r>
            <a:r>
              <a:rPr lang="en-GB" sz="1200" cap="none" baseline="30000" dirty="0"/>
              <a:t>th</a:t>
            </a:r>
            <a:r>
              <a:rPr lang="en-GB" sz="1200" cap="none" dirty="0"/>
              <a:t> World Continuous Auditing and Reporting Symposium (Sevilla)</a:t>
            </a:r>
          </a:p>
        </p:txBody>
      </p:sp>
    </p:spTree>
    <p:extLst>
      <p:ext uri="{BB962C8B-B14F-4D97-AF65-F5344CB8AC3E}">
        <p14:creationId xmlns:p14="http://schemas.microsoft.com/office/powerpoint/2010/main" val="269584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12217D-2B94-4EA4-9254-790D8C06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6"/>
            <a:ext cx="9132961" cy="51435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922DB6B-C7FF-4328-81B5-6AEF764BEB4F}"/>
              </a:ext>
            </a:extLst>
          </p:cNvPr>
          <p:cNvSpPr/>
          <p:nvPr/>
        </p:nvSpPr>
        <p:spPr>
          <a:xfrm>
            <a:off x="7038753" y="4883888"/>
            <a:ext cx="1850065" cy="316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182CB21-DC33-4D9F-8309-69B7B9DEBD67}"/>
              </a:ext>
            </a:extLst>
          </p:cNvPr>
          <p:cNvSpPr/>
          <p:nvPr/>
        </p:nvSpPr>
        <p:spPr>
          <a:xfrm>
            <a:off x="6526267" y="271463"/>
            <a:ext cx="2464594" cy="4662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92C6EDF5-5BD0-4A50-83A3-9AC197762180}"/>
              </a:ext>
            </a:extLst>
          </p:cNvPr>
          <p:cNvSpPr txBox="1">
            <a:spLocks/>
          </p:cNvSpPr>
          <p:nvPr/>
        </p:nvSpPr>
        <p:spPr>
          <a:xfrm>
            <a:off x="6474164" y="271463"/>
            <a:ext cx="2600370" cy="3255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en-GB" sz="1400" b="1" cap="all" dirty="0">
                <a:solidFill>
                  <a:srgbClr val="0231AF"/>
                </a:solidFill>
                <a:ea typeface="+mj-ea"/>
              </a:rPr>
              <a:t>What is the Data Lake?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3A683063-EB52-42AC-A986-A5F9BB07518A}"/>
              </a:ext>
            </a:extLst>
          </p:cNvPr>
          <p:cNvSpPr/>
          <p:nvPr/>
        </p:nvSpPr>
        <p:spPr>
          <a:xfrm>
            <a:off x="6542051" y="1555610"/>
            <a:ext cx="2464593" cy="116028"/>
          </a:xfrm>
          <a:prstGeom prst="roundRect">
            <a:avLst>
              <a:gd name="adj" fmla="val 50000"/>
            </a:avLst>
          </a:prstGeom>
          <a:solidFill>
            <a:srgbClr val="97AEA0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0" tIns="0" rIns="640080" bIns="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712878D6-4A39-4541-BB3E-4586CCF4CB78}"/>
              </a:ext>
            </a:extLst>
          </p:cNvPr>
          <p:cNvSpPr txBox="1">
            <a:spLocks/>
          </p:cNvSpPr>
          <p:nvPr/>
        </p:nvSpPr>
        <p:spPr>
          <a:xfrm>
            <a:off x="6542051" y="785296"/>
            <a:ext cx="2203919" cy="58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b="1" dirty="0"/>
              <a:t>Services</a:t>
            </a:r>
            <a:r>
              <a:rPr lang="en-GB" sz="1400" dirty="0"/>
              <a:t> and </a:t>
            </a:r>
            <a:r>
              <a:rPr lang="en-GB" sz="1400" b="1" dirty="0"/>
              <a:t>products</a:t>
            </a:r>
            <a:r>
              <a:rPr lang="en-GB" sz="1400" dirty="0"/>
              <a:t> for Customers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2C4C5422-1A0E-48CC-A623-CB7D3E957F08}"/>
              </a:ext>
            </a:extLst>
          </p:cNvPr>
          <p:cNvSpPr txBox="1">
            <a:spLocks/>
          </p:cNvSpPr>
          <p:nvPr/>
        </p:nvSpPr>
        <p:spPr>
          <a:xfrm>
            <a:off x="6545688" y="1998564"/>
            <a:ext cx="2328861" cy="8384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Our </a:t>
            </a:r>
            <a:r>
              <a:rPr lang="en-GB" sz="1400" b="1" dirty="0"/>
              <a:t>database</a:t>
            </a:r>
            <a:r>
              <a:rPr lang="en-GB" sz="1400" dirty="0"/>
              <a:t> along with the chronology and the other tools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xmlns="" id="{031087D6-3532-4FC0-9192-A0731893E4A0}"/>
              </a:ext>
            </a:extLst>
          </p:cNvPr>
          <p:cNvSpPr/>
          <p:nvPr/>
        </p:nvSpPr>
        <p:spPr>
          <a:xfrm>
            <a:off x="6568835" y="3078921"/>
            <a:ext cx="2422026" cy="116028"/>
          </a:xfrm>
          <a:prstGeom prst="roundRect">
            <a:avLst>
              <a:gd name="adj" fmla="val 50000"/>
            </a:avLst>
          </a:prstGeom>
          <a:solidFill>
            <a:srgbClr val="688687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548640" tIns="0" rIns="640080" bIns="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32D6102B-B922-4FFE-BB09-0D5BC4BABC97}"/>
              </a:ext>
            </a:extLst>
          </p:cNvPr>
          <p:cNvSpPr txBox="1">
            <a:spLocks/>
          </p:cNvSpPr>
          <p:nvPr/>
        </p:nvSpPr>
        <p:spPr>
          <a:xfrm>
            <a:off x="6656604" y="3595218"/>
            <a:ext cx="2203919" cy="58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With all the </a:t>
            </a:r>
            <a:r>
              <a:rPr lang="en-GB" sz="1400" b="1" dirty="0"/>
              <a:t>inputs</a:t>
            </a:r>
            <a:r>
              <a:rPr lang="en-GB" sz="1400" dirty="0"/>
              <a:t> and </a:t>
            </a:r>
            <a:r>
              <a:rPr lang="en-GB" sz="1400" b="1" dirty="0"/>
              <a:t>new </a:t>
            </a:r>
            <a:r>
              <a:rPr lang="en-GB" sz="1400" dirty="0"/>
              <a:t>information </a:t>
            </a:r>
            <a:r>
              <a:rPr lang="en-GB" sz="1400" b="1" dirty="0"/>
              <a:t>sources</a:t>
            </a: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xmlns="" id="{5286CDD1-E98F-4384-A8F2-0F3ACE3381E3}"/>
              </a:ext>
            </a:extLst>
          </p:cNvPr>
          <p:cNvSpPr/>
          <p:nvPr/>
        </p:nvSpPr>
        <p:spPr>
          <a:xfrm>
            <a:off x="6656603" y="4472546"/>
            <a:ext cx="2334257" cy="104960"/>
          </a:xfrm>
          <a:prstGeom prst="roundRect">
            <a:avLst>
              <a:gd name="adj" fmla="val 50000"/>
            </a:avLst>
          </a:prstGeom>
          <a:solidFill>
            <a:srgbClr val="2C4A58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548640" tIns="0" rIns="640080" bIns="0" rtlCol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3356F675-8F42-4149-9889-7BAB32C16730}"/>
              </a:ext>
            </a:extLst>
          </p:cNvPr>
          <p:cNvCxnSpPr/>
          <p:nvPr/>
        </p:nvCxnSpPr>
        <p:spPr>
          <a:xfrm>
            <a:off x="8243888" y="4832350"/>
            <a:ext cx="0" cy="1603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xmlns="" id="{632E5EA5-CF2B-4C5F-9DA9-3D91F7CD1011}"/>
              </a:ext>
            </a:extLst>
          </p:cNvPr>
          <p:cNvSpPr txBox="1">
            <a:spLocks/>
          </p:cNvSpPr>
          <p:nvPr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10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9A9D0DD-74B2-4046-A17C-42E2AAB36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0E9D12-D07A-449A-836A-03DA267C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9"/>
            <a:ext cx="8229600" cy="500265"/>
          </a:xfrm>
        </p:spPr>
        <p:txBody>
          <a:bodyPr/>
          <a:lstStyle/>
          <a:p>
            <a:r>
              <a:rPr lang="en-GB" dirty="0"/>
              <a:t>What are we going to obtain with the data lake? 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xmlns="" id="{077257A8-EF5E-43D9-B044-E034B5777D21}"/>
              </a:ext>
            </a:extLst>
          </p:cNvPr>
          <p:cNvSpPr/>
          <p:nvPr/>
        </p:nvSpPr>
        <p:spPr>
          <a:xfrm>
            <a:off x="887555" y="1300969"/>
            <a:ext cx="739313" cy="739313"/>
          </a:xfrm>
          <a:prstGeom prst="ellipse">
            <a:avLst/>
          </a:prstGeom>
          <a:solidFill>
            <a:srgbClr val="19344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Oval 49">
            <a:extLst>
              <a:ext uri="{FF2B5EF4-FFF2-40B4-BE49-F238E27FC236}">
                <a16:creationId xmlns:a16="http://schemas.microsoft.com/office/drawing/2014/main" xmlns="" id="{2328E822-5A2E-4695-B348-419F9C0E9156}"/>
              </a:ext>
            </a:extLst>
          </p:cNvPr>
          <p:cNvSpPr/>
          <p:nvPr/>
        </p:nvSpPr>
        <p:spPr>
          <a:xfrm>
            <a:off x="887556" y="3008754"/>
            <a:ext cx="739312" cy="739312"/>
          </a:xfrm>
          <a:prstGeom prst="ellipse">
            <a:avLst/>
          </a:prstGeom>
          <a:solidFill>
            <a:srgbClr val="97AEA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138960B-B2D5-440D-9152-5B4E4B21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72" y="3191811"/>
            <a:ext cx="381877" cy="3731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FF80A0D-EEC7-464C-BCDF-CCF30FF98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72" y="1424673"/>
            <a:ext cx="388741" cy="432825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2EC844F2-2E54-4CA1-AD66-39E65866C248}"/>
              </a:ext>
            </a:extLst>
          </p:cNvPr>
          <p:cNvSpPr txBox="1">
            <a:spLocks/>
          </p:cNvSpPr>
          <p:nvPr/>
        </p:nvSpPr>
        <p:spPr>
          <a:xfrm>
            <a:off x="1865815" y="1350075"/>
            <a:ext cx="7192460" cy="58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We need the 5 V’s of Big Data if we need to maintain our competitive advantage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(</a:t>
            </a:r>
            <a:r>
              <a:rPr lang="en-GB" sz="1400" b="1" dirty="0"/>
              <a:t>V</a:t>
            </a:r>
            <a:r>
              <a:rPr lang="en-GB" sz="1400" dirty="0"/>
              <a:t>ariety, </a:t>
            </a:r>
            <a:r>
              <a:rPr lang="en-GB" sz="1400" b="1" dirty="0"/>
              <a:t>V</a:t>
            </a:r>
            <a:r>
              <a:rPr lang="en-GB" sz="1400" dirty="0"/>
              <a:t>olume, </a:t>
            </a:r>
            <a:r>
              <a:rPr lang="en-GB" sz="1400" b="1" dirty="0"/>
              <a:t>V</a:t>
            </a:r>
            <a:r>
              <a:rPr lang="en-GB" sz="1400" dirty="0"/>
              <a:t>elocity, </a:t>
            </a:r>
            <a:r>
              <a:rPr lang="en-GB" sz="1400" b="1" dirty="0"/>
              <a:t>V</a:t>
            </a:r>
            <a:r>
              <a:rPr lang="en-GB" sz="1400" dirty="0"/>
              <a:t>eracity y </a:t>
            </a:r>
            <a:r>
              <a:rPr lang="en-GB" sz="1400" b="1" dirty="0"/>
              <a:t>V</a:t>
            </a:r>
            <a:r>
              <a:rPr lang="en-GB" sz="1400" dirty="0"/>
              <a:t>alue)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11F82BEA-23BA-465B-9B1F-306C097BC0ED}"/>
              </a:ext>
            </a:extLst>
          </p:cNvPr>
          <p:cNvSpPr txBox="1">
            <a:spLocks/>
          </p:cNvSpPr>
          <p:nvPr/>
        </p:nvSpPr>
        <p:spPr>
          <a:xfrm>
            <a:off x="1865815" y="3087400"/>
            <a:ext cx="6296877" cy="58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We want to do new things using the new tools, mainly, to come closer to the reality of the customer in order to help them in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19573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F35A08-C13E-419B-851D-CCD43BF1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629"/>
            <a:ext cx="8229600" cy="418489"/>
          </a:xfrm>
        </p:spPr>
        <p:txBody>
          <a:bodyPr/>
          <a:lstStyle/>
          <a:p>
            <a:r>
              <a:rPr lang="en-GB" dirty="0"/>
              <a:t>And all this, What it means?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D5432C29-D1B8-4519-8A70-C48ED1D25BFC}"/>
              </a:ext>
            </a:extLst>
          </p:cNvPr>
          <p:cNvSpPr/>
          <p:nvPr/>
        </p:nvSpPr>
        <p:spPr>
          <a:xfrm rot="2700000">
            <a:off x="1160235" y="1255658"/>
            <a:ext cx="704923" cy="188302"/>
          </a:xfrm>
          <a:prstGeom prst="roundRect">
            <a:avLst>
              <a:gd name="adj" fmla="val 50000"/>
            </a:avLst>
          </a:prstGeom>
          <a:solidFill>
            <a:srgbClr val="97AEA0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F22F39B8-D952-4298-B082-3E25249CE4A1}"/>
              </a:ext>
            </a:extLst>
          </p:cNvPr>
          <p:cNvSpPr/>
          <p:nvPr/>
        </p:nvSpPr>
        <p:spPr>
          <a:xfrm rot="8100000">
            <a:off x="1152736" y="1671702"/>
            <a:ext cx="737297" cy="155930"/>
          </a:xfrm>
          <a:prstGeom prst="roundRect">
            <a:avLst>
              <a:gd name="adj" fmla="val 50000"/>
            </a:avLst>
          </a:prstGeom>
          <a:solidFill>
            <a:srgbClr val="97AEA0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0548567-1A6E-425D-AA84-4182DCFC1273}"/>
              </a:ext>
            </a:extLst>
          </p:cNvPr>
          <p:cNvSpPr/>
          <p:nvPr/>
        </p:nvSpPr>
        <p:spPr>
          <a:xfrm>
            <a:off x="386576" y="1469884"/>
            <a:ext cx="1404754" cy="165623"/>
          </a:xfrm>
          <a:prstGeom prst="roundRect">
            <a:avLst>
              <a:gd name="adj" fmla="val 50000"/>
            </a:avLst>
          </a:prstGeom>
          <a:solidFill>
            <a:srgbClr val="97AEA0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0" tIns="0" rIns="640080" bIns="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xmlns="" id="{D4956A67-8C4E-4927-A048-084F9AD6EABE}"/>
              </a:ext>
            </a:extLst>
          </p:cNvPr>
          <p:cNvSpPr/>
          <p:nvPr/>
        </p:nvSpPr>
        <p:spPr>
          <a:xfrm rot="2700000">
            <a:off x="1791414" y="2393929"/>
            <a:ext cx="727767" cy="183083"/>
          </a:xfrm>
          <a:prstGeom prst="roundRect">
            <a:avLst>
              <a:gd name="adj" fmla="val 50000"/>
            </a:avLst>
          </a:prstGeom>
          <a:solidFill>
            <a:srgbClr val="688687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6400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xmlns="" id="{9187320A-BAF2-4219-BA70-730960E127CE}"/>
              </a:ext>
            </a:extLst>
          </p:cNvPr>
          <p:cNvSpPr/>
          <p:nvPr/>
        </p:nvSpPr>
        <p:spPr>
          <a:xfrm rot="8100000">
            <a:off x="1796424" y="2807000"/>
            <a:ext cx="752507" cy="158346"/>
          </a:xfrm>
          <a:prstGeom prst="roundRect">
            <a:avLst>
              <a:gd name="adj" fmla="val 50000"/>
            </a:avLst>
          </a:prstGeom>
          <a:solidFill>
            <a:srgbClr val="688687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6400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xmlns="" id="{6AAE8FFE-4FB2-4065-83C8-37AB34FC71E7}"/>
              </a:ext>
            </a:extLst>
          </p:cNvPr>
          <p:cNvSpPr/>
          <p:nvPr/>
        </p:nvSpPr>
        <p:spPr>
          <a:xfrm>
            <a:off x="862358" y="2612566"/>
            <a:ext cx="1593941" cy="165624"/>
          </a:xfrm>
          <a:prstGeom prst="roundRect">
            <a:avLst>
              <a:gd name="adj" fmla="val 50000"/>
            </a:avLst>
          </a:prstGeom>
          <a:solidFill>
            <a:srgbClr val="688687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548640" tIns="0" rIns="640080" bIns="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8520B6F7-7350-4835-A417-FE02473351DC}"/>
              </a:ext>
            </a:extLst>
          </p:cNvPr>
          <p:cNvSpPr txBox="1">
            <a:spLocks/>
          </p:cNvSpPr>
          <p:nvPr/>
        </p:nvSpPr>
        <p:spPr>
          <a:xfrm>
            <a:off x="2560907" y="2366912"/>
            <a:ext cx="6211617" cy="58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And this means that we are going to retype all our software in order to adapt it to the new architecture</a:t>
            </a: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xmlns="" id="{0DDD8EF7-B743-4F80-93FA-4C26A6B224DB}"/>
              </a:ext>
            </a:extLst>
          </p:cNvPr>
          <p:cNvSpPr/>
          <p:nvPr/>
        </p:nvSpPr>
        <p:spPr>
          <a:xfrm>
            <a:off x="1635510" y="3772881"/>
            <a:ext cx="1403858" cy="165624"/>
          </a:xfrm>
          <a:prstGeom prst="roundRect">
            <a:avLst>
              <a:gd name="adj" fmla="val 50000"/>
            </a:avLst>
          </a:prstGeom>
          <a:solidFill>
            <a:srgbClr val="2C4A58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548640" tIns="0" rIns="640080" bIns="0" rtlCol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xmlns="" id="{460D3E0D-3F71-4F59-AE4E-D683EBEA5387}"/>
              </a:ext>
            </a:extLst>
          </p:cNvPr>
          <p:cNvSpPr/>
          <p:nvPr/>
        </p:nvSpPr>
        <p:spPr>
          <a:xfrm rot="3469055">
            <a:off x="2451904" y="3534969"/>
            <a:ext cx="722212" cy="176404"/>
          </a:xfrm>
          <a:prstGeom prst="roundRect">
            <a:avLst>
              <a:gd name="adj" fmla="val 50000"/>
            </a:avLst>
          </a:prstGeom>
          <a:solidFill>
            <a:srgbClr val="2C4A58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6400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xmlns="" id="{73BB411B-6211-4640-9246-704EC8CE60AA}"/>
              </a:ext>
            </a:extLst>
          </p:cNvPr>
          <p:cNvSpPr/>
          <p:nvPr/>
        </p:nvSpPr>
        <p:spPr>
          <a:xfrm rot="7772410">
            <a:off x="2436369" y="3988054"/>
            <a:ext cx="708559" cy="153381"/>
          </a:xfrm>
          <a:prstGeom prst="roundRect">
            <a:avLst>
              <a:gd name="adj" fmla="val 50000"/>
            </a:avLst>
          </a:prstGeom>
          <a:solidFill>
            <a:srgbClr val="2C4A58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6400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xmlns="" id="{43694B32-AD94-46D0-AC2F-A72056145A8D}"/>
              </a:ext>
            </a:extLst>
          </p:cNvPr>
          <p:cNvSpPr txBox="1">
            <a:spLocks/>
          </p:cNvSpPr>
          <p:nvPr/>
        </p:nvSpPr>
        <p:spPr>
          <a:xfrm>
            <a:off x="3115395" y="3391015"/>
            <a:ext cx="5821436" cy="10949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Above all: we have to teach our software developers to work in the new architecture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(It is easier than teaching new software developers the “trade” of doing data bases)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xmlns="" id="{1D9F25FE-9434-48E5-88FE-27CC6753D0FF}"/>
              </a:ext>
            </a:extLst>
          </p:cNvPr>
          <p:cNvSpPr txBox="1">
            <a:spLocks/>
          </p:cNvSpPr>
          <p:nvPr/>
        </p:nvSpPr>
        <p:spPr>
          <a:xfrm>
            <a:off x="1922966" y="1266061"/>
            <a:ext cx="6377405" cy="58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For us, the Data lake is our “new house ”, it is not simply a tool that allows statistical treatments</a:t>
            </a:r>
          </a:p>
        </p:txBody>
      </p:sp>
    </p:spTree>
    <p:extLst>
      <p:ext uri="{BB962C8B-B14F-4D97-AF65-F5344CB8AC3E}">
        <p14:creationId xmlns:p14="http://schemas.microsoft.com/office/powerpoint/2010/main" val="414055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C5370D-D294-4B8D-891F-AC502937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" y="251183"/>
            <a:ext cx="3638395" cy="388753"/>
          </a:xfrm>
        </p:spPr>
        <p:txBody>
          <a:bodyPr/>
          <a:lstStyle/>
          <a:p>
            <a:r>
              <a:rPr lang="en-GB" dirty="0"/>
              <a:t>Is it easy for us?</a:t>
            </a:r>
          </a:p>
        </p:txBody>
      </p:sp>
      <p:sp>
        <p:nvSpPr>
          <p:cNvPr id="3" name="Hexagon 64">
            <a:extLst>
              <a:ext uri="{FF2B5EF4-FFF2-40B4-BE49-F238E27FC236}">
                <a16:creationId xmlns:a16="http://schemas.microsoft.com/office/drawing/2014/main" xmlns="" id="{EC1259F6-72CD-4E57-BE11-266276FF6EBE}"/>
              </a:ext>
            </a:extLst>
          </p:cNvPr>
          <p:cNvSpPr/>
          <p:nvPr/>
        </p:nvSpPr>
        <p:spPr>
          <a:xfrm rot="5400000">
            <a:off x="233298" y="1047068"/>
            <a:ext cx="515375" cy="472724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97AEA0"/>
          </a:solidFill>
          <a:ln w="25400" cap="flat" cmpd="sng" algn="ctr">
            <a:noFill/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marL="0" marR="0" lvl="0" indent="0" algn="ctr" defTabSz="66673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Hexagon 66">
            <a:extLst>
              <a:ext uri="{FF2B5EF4-FFF2-40B4-BE49-F238E27FC236}">
                <a16:creationId xmlns:a16="http://schemas.microsoft.com/office/drawing/2014/main" xmlns="" id="{3F6A9F3C-765E-4DB2-B021-45C08E3AF840}"/>
              </a:ext>
            </a:extLst>
          </p:cNvPr>
          <p:cNvSpPr/>
          <p:nvPr/>
        </p:nvSpPr>
        <p:spPr>
          <a:xfrm rot="5400000">
            <a:off x="538299" y="1711697"/>
            <a:ext cx="515375" cy="472724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688687"/>
          </a:solidFill>
          <a:ln w="25400" cap="flat" cmpd="sng" algn="ctr">
            <a:noFill/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marL="0" marR="0" lvl="0" indent="0" algn="ctr" defTabSz="66673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Hexagon 67">
            <a:extLst>
              <a:ext uri="{FF2B5EF4-FFF2-40B4-BE49-F238E27FC236}">
                <a16:creationId xmlns:a16="http://schemas.microsoft.com/office/drawing/2014/main" xmlns="" id="{BFFD6682-9A91-48BE-9179-8B87E010B529}"/>
              </a:ext>
            </a:extLst>
          </p:cNvPr>
          <p:cNvSpPr/>
          <p:nvPr/>
        </p:nvSpPr>
        <p:spPr>
          <a:xfrm rot="5400000">
            <a:off x="559255" y="3452753"/>
            <a:ext cx="515375" cy="472724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496A75"/>
          </a:solidFill>
          <a:ln w="25400" cap="flat" cmpd="sng" algn="ctr">
            <a:noFill/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marL="0" marR="0" lvl="0" indent="0" algn="ctr" defTabSz="66673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" name="Hexagon 72">
            <a:extLst>
              <a:ext uri="{FF2B5EF4-FFF2-40B4-BE49-F238E27FC236}">
                <a16:creationId xmlns:a16="http://schemas.microsoft.com/office/drawing/2014/main" xmlns="" id="{EFFA6A9B-714E-4705-8E1A-65ADD546BF15}"/>
              </a:ext>
            </a:extLst>
          </p:cNvPr>
          <p:cNvSpPr/>
          <p:nvPr/>
        </p:nvSpPr>
        <p:spPr>
          <a:xfrm rot="5400000">
            <a:off x="233298" y="4008949"/>
            <a:ext cx="515375" cy="472724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688687"/>
          </a:solidFill>
          <a:ln w="25400" cap="flat" cmpd="sng" algn="ctr">
            <a:noFill/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marL="0" marR="0" lvl="0" indent="0" algn="ctr" defTabSz="666734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F74A39B1-CFDA-4235-B658-EAC69CC719CE}"/>
              </a:ext>
            </a:extLst>
          </p:cNvPr>
          <p:cNvSpPr txBox="1">
            <a:spLocks/>
          </p:cNvSpPr>
          <p:nvPr/>
        </p:nvSpPr>
        <p:spPr>
          <a:xfrm>
            <a:off x="833417" y="1127607"/>
            <a:ext cx="6641139" cy="3255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NO. The programming and design schemes are very different 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7E093244-822B-4364-94F4-CBE9D22E5BC5}"/>
              </a:ext>
            </a:extLst>
          </p:cNvPr>
          <p:cNvSpPr txBox="1">
            <a:spLocks/>
          </p:cNvSpPr>
          <p:nvPr/>
        </p:nvSpPr>
        <p:spPr>
          <a:xfrm>
            <a:off x="1096155" y="1785289"/>
            <a:ext cx="5890433" cy="3255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The old architecture and the new one are coexisting at the same time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8C737BB4-3ECC-4C78-B836-04EDF7141788}"/>
              </a:ext>
            </a:extLst>
          </p:cNvPr>
          <p:cNvSpPr txBox="1">
            <a:spLocks/>
          </p:cNvSpPr>
          <p:nvPr/>
        </p:nvSpPr>
        <p:spPr>
          <a:xfrm>
            <a:off x="68885" y="2700661"/>
            <a:ext cx="5221829" cy="38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rgbClr val="0231A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IS THERE ANY ADDITIONAL ADVANTAGE?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xmlns="" id="{1A708890-8AE6-46A5-9D77-3C891CD24323}"/>
              </a:ext>
            </a:extLst>
          </p:cNvPr>
          <p:cNvSpPr txBox="1">
            <a:spLocks/>
          </p:cNvSpPr>
          <p:nvPr/>
        </p:nvSpPr>
        <p:spPr>
          <a:xfrm>
            <a:off x="1096155" y="3489409"/>
            <a:ext cx="6641139" cy="3255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To prove is much more efficient (we can prove “with almost everything”) 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F248B445-4289-40B9-B652-99F3868C738E}"/>
              </a:ext>
            </a:extLst>
          </p:cNvPr>
          <p:cNvSpPr txBox="1">
            <a:spLocks/>
          </p:cNvSpPr>
          <p:nvPr/>
        </p:nvSpPr>
        <p:spPr>
          <a:xfrm>
            <a:off x="783734" y="4091537"/>
            <a:ext cx="8256188" cy="3255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/>
              <a:t>The production readiness is far easier. We might “be mistaken” with less fear than before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FE2841A-CB1C-466E-B300-E0F3C4D26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2" y="1165109"/>
            <a:ext cx="230849" cy="23278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B75743A-5D8C-46AB-8C3E-8F0DB31CE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76" y="4110018"/>
            <a:ext cx="298621" cy="29862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DB10F40-B06C-4C78-AAE7-D9E590894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76" y="3571088"/>
            <a:ext cx="314532" cy="2782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A6B397D-4D31-4D6A-8F50-B8D0D974C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17" y="1795694"/>
            <a:ext cx="325538" cy="3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xmlns="" id="{BC7AE4EC-AB20-499A-B7F5-E7A222B7D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54" y="210426"/>
            <a:ext cx="6908708" cy="48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9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D718D206-A168-4F81-A1FB-AD213BEA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6" y="221901"/>
            <a:ext cx="2392740" cy="50026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DATA STRATEGY</a:t>
            </a:r>
          </a:p>
        </p:txBody>
      </p:sp>
      <p:sp>
        <p:nvSpPr>
          <p:cNvPr id="10" name="Arc 6">
            <a:extLst>
              <a:ext uri="{FF2B5EF4-FFF2-40B4-BE49-F238E27FC236}">
                <a16:creationId xmlns:a16="http://schemas.microsoft.com/office/drawing/2014/main" xmlns="" id="{23F20751-2EDD-4DB6-827D-A8361E9D2382}"/>
              </a:ext>
            </a:extLst>
          </p:cNvPr>
          <p:cNvSpPr/>
          <p:nvPr/>
        </p:nvSpPr>
        <p:spPr>
          <a:xfrm>
            <a:off x="3820987" y="1479868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noFill/>
          <a:ln w="88900" cap="flat" cmpd="sng" algn="ctr">
            <a:solidFill>
              <a:srgbClr val="496A7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Arc 12">
            <a:extLst>
              <a:ext uri="{FF2B5EF4-FFF2-40B4-BE49-F238E27FC236}">
                <a16:creationId xmlns:a16="http://schemas.microsoft.com/office/drawing/2014/main" xmlns="" id="{DA231AAA-FC6C-44AE-988C-D7C335FD65D2}"/>
              </a:ext>
            </a:extLst>
          </p:cNvPr>
          <p:cNvSpPr/>
          <p:nvPr/>
        </p:nvSpPr>
        <p:spPr>
          <a:xfrm rot="10800000">
            <a:off x="4624834" y="2353073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noFill/>
          <a:ln w="88900" cap="flat" cmpd="sng" algn="ctr">
            <a:solidFill>
              <a:srgbClr val="3E606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Arc 13">
            <a:extLst>
              <a:ext uri="{FF2B5EF4-FFF2-40B4-BE49-F238E27FC236}">
                <a16:creationId xmlns:a16="http://schemas.microsoft.com/office/drawing/2014/main" xmlns="" id="{8ADF66A4-FC29-4118-87A8-D2014B47AB37}"/>
              </a:ext>
            </a:extLst>
          </p:cNvPr>
          <p:cNvSpPr/>
          <p:nvPr/>
        </p:nvSpPr>
        <p:spPr>
          <a:xfrm rot="10800000">
            <a:off x="3019925" y="2353073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noFill/>
          <a:ln w="88900" cap="flat" cmpd="sng" algn="ctr">
            <a:solidFill>
              <a:srgbClr val="6886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Arc 14">
            <a:extLst>
              <a:ext uri="{FF2B5EF4-FFF2-40B4-BE49-F238E27FC236}">
                <a16:creationId xmlns:a16="http://schemas.microsoft.com/office/drawing/2014/main" xmlns="" id="{87C89981-E6EF-4B36-947D-7A0BDA02D7DB}"/>
              </a:ext>
            </a:extLst>
          </p:cNvPr>
          <p:cNvSpPr/>
          <p:nvPr/>
        </p:nvSpPr>
        <p:spPr>
          <a:xfrm>
            <a:off x="2217110" y="1479868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noFill/>
          <a:ln w="88900" cap="flat" cmpd="sng" algn="ctr">
            <a:solidFill>
              <a:srgbClr val="97AE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Arc 15">
            <a:extLst>
              <a:ext uri="{FF2B5EF4-FFF2-40B4-BE49-F238E27FC236}">
                <a16:creationId xmlns:a16="http://schemas.microsoft.com/office/drawing/2014/main" xmlns="" id="{620F80DC-905B-41AD-A2DE-4CB9C966FA3B}"/>
              </a:ext>
            </a:extLst>
          </p:cNvPr>
          <p:cNvSpPr/>
          <p:nvPr/>
        </p:nvSpPr>
        <p:spPr>
          <a:xfrm>
            <a:off x="5424863" y="1479868"/>
            <a:ext cx="1184842" cy="1184843"/>
          </a:xfrm>
          <a:prstGeom prst="arc">
            <a:avLst>
              <a:gd name="adj1" fmla="val 7914138"/>
              <a:gd name="adj2" fmla="val 2868450"/>
            </a:avLst>
          </a:prstGeom>
          <a:noFill/>
          <a:ln w="88900" cap="flat" cmpd="sng" algn="ctr">
            <a:solidFill>
              <a:srgbClr val="19344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xmlns="" id="{E97A2421-325C-4F46-94AF-1B3727C6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744" y="3253432"/>
            <a:ext cx="457200" cy="457200"/>
          </a:xfrm>
          <a:prstGeom prst="ellipse">
            <a:avLst/>
          </a:prstGeom>
          <a:solidFill>
            <a:srgbClr val="688687"/>
          </a:solidFill>
          <a:ln w="19050" cap="rnd" cmpd="sng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xmlns="" id="{DC3EBCC8-1714-4CBE-A8B8-E89144AE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930" y="1263569"/>
            <a:ext cx="457200" cy="457200"/>
          </a:xfrm>
          <a:prstGeom prst="ellipse">
            <a:avLst/>
          </a:prstGeom>
          <a:solidFill>
            <a:srgbClr val="97A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xmlns="" id="{6D199D1D-C6E5-4B36-84AC-D0850C600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807" y="1263569"/>
            <a:ext cx="457200" cy="457200"/>
          </a:xfrm>
          <a:prstGeom prst="ellipse">
            <a:avLst/>
          </a:prstGeom>
          <a:solidFill>
            <a:srgbClr val="496A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xmlns="" id="{4A07AFD0-FCFA-493E-BDD9-886A0D4ED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684" y="1263569"/>
            <a:ext cx="457200" cy="457200"/>
          </a:xfrm>
          <a:prstGeom prst="ellipse">
            <a:avLst/>
          </a:prstGeom>
          <a:solidFill>
            <a:srgbClr val="2C4A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40" name="Rectangle 43">
            <a:extLst>
              <a:ext uri="{FF2B5EF4-FFF2-40B4-BE49-F238E27FC236}">
                <a16:creationId xmlns:a16="http://schemas.microsoft.com/office/drawing/2014/main" xmlns="" id="{A0AE0992-973F-4DA1-94C6-2E050DCE9E8E}"/>
              </a:ext>
            </a:extLst>
          </p:cNvPr>
          <p:cNvSpPr/>
          <p:nvPr/>
        </p:nvSpPr>
        <p:spPr>
          <a:xfrm>
            <a:off x="2392740" y="1778990"/>
            <a:ext cx="833582" cy="530594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 defTabSz="1219170">
              <a:lnSpc>
                <a:spcPct val="89000"/>
              </a:lnSpc>
            </a:pPr>
            <a:r>
              <a:rPr lang="en-US" sz="3200" dirty="0">
                <a:solidFill>
                  <a:srgbClr val="57565A"/>
                </a:solidFill>
                <a:latin typeface="Open Sans Light"/>
              </a:rPr>
              <a:t>01</a:t>
            </a:r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xmlns="" id="{AC5B3758-5917-4EC6-A3A3-852B377EC16A}"/>
              </a:ext>
            </a:extLst>
          </p:cNvPr>
          <p:cNvSpPr/>
          <p:nvPr/>
        </p:nvSpPr>
        <p:spPr>
          <a:xfrm>
            <a:off x="3195554" y="2698987"/>
            <a:ext cx="833582" cy="530594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 defTabSz="1219170">
              <a:lnSpc>
                <a:spcPct val="89000"/>
              </a:lnSpc>
            </a:pPr>
            <a:r>
              <a:rPr lang="en-US" sz="3200" dirty="0">
                <a:solidFill>
                  <a:srgbClr val="57565A"/>
                </a:solidFill>
                <a:latin typeface="Open Sans Light"/>
              </a:rPr>
              <a:t>02</a:t>
            </a:r>
          </a:p>
        </p:txBody>
      </p:sp>
      <p:sp>
        <p:nvSpPr>
          <p:cNvPr id="42" name="Rectangle 45">
            <a:extLst>
              <a:ext uri="{FF2B5EF4-FFF2-40B4-BE49-F238E27FC236}">
                <a16:creationId xmlns:a16="http://schemas.microsoft.com/office/drawing/2014/main" xmlns="" id="{B3EC01C6-2B90-41C2-9D35-B44CB0D57D6A}"/>
              </a:ext>
            </a:extLst>
          </p:cNvPr>
          <p:cNvSpPr/>
          <p:nvPr/>
        </p:nvSpPr>
        <p:spPr>
          <a:xfrm>
            <a:off x="4800462" y="2698987"/>
            <a:ext cx="833582" cy="530594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 defTabSz="1219170">
              <a:lnSpc>
                <a:spcPct val="89000"/>
              </a:lnSpc>
            </a:pPr>
            <a:r>
              <a:rPr lang="en-US" sz="3200" dirty="0">
                <a:solidFill>
                  <a:srgbClr val="57565A"/>
                </a:solidFill>
                <a:latin typeface="Open Sans Light"/>
              </a:rPr>
              <a:t>04</a:t>
            </a:r>
          </a:p>
        </p:txBody>
      </p:sp>
      <p:sp>
        <p:nvSpPr>
          <p:cNvPr id="43" name="Rectangle 46">
            <a:extLst>
              <a:ext uri="{FF2B5EF4-FFF2-40B4-BE49-F238E27FC236}">
                <a16:creationId xmlns:a16="http://schemas.microsoft.com/office/drawing/2014/main" xmlns="" id="{7403FAD3-5CA8-452F-AECD-28CCC8319F0C}"/>
              </a:ext>
            </a:extLst>
          </p:cNvPr>
          <p:cNvSpPr/>
          <p:nvPr/>
        </p:nvSpPr>
        <p:spPr>
          <a:xfrm>
            <a:off x="3996617" y="1778990"/>
            <a:ext cx="833582" cy="530594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 defTabSz="1219170">
              <a:lnSpc>
                <a:spcPct val="89000"/>
              </a:lnSpc>
            </a:pPr>
            <a:r>
              <a:rPr lang="en-US" sz="3200" dirty="0">
                <a:solidFill>
                  <a:srgbClr val="57565A"/>
                </a:solidFill>
                <a:latin typeface="Open Sans Light"/>
              </a:rPr>
              <a:t>03</a:t>
            </a:r>
          </a:p>
        </p:txBody>
      </p:sp>
      <p:sp>
        <p:nvSpPr>
          <p:cNvPr id="44" name="Rectangle 47">
            <a:extLst>
              <a:ext uri="{FF2B5EF4-FFF2-40B4-BE49-F238E27FC236}">
                <a16:creationId xmlns:a16="http://schemas.microsoft.com/office/drawing/2014/main" xmlns="" id="{C757C6D4-DB0F-4E43-B111-A483B4D1249C}"/>
              </a:ext>
            </a:extLst>
          </p:cNvPr>
          <p:cNvSpPr/>
          <p:nvPr/>
        </p:nvSpPr>
        <p:spPr>
          <a:xfrm>
            <a:off x="5600493" y="1778990"/>
            <a:ext cx="833582" cy="530594"/>
          </a:xfrm>
          <a:prstGeom prst="rect">
            <a:avLst/>
          </a:prstGeom>
        </p:spPr>
        <p:txBody>
          <a:bodyPr wrap="square" lIns="91440" rIns="91440" bIns="45720">
            <a:spAutoFit/>
          </a:bodyPr>
          <a:lstStyle/>
          <a:p>
            <a:pPr algn="ctr" defTabSz="1219170">
              <a:lnSpc>
                <a:spcPct val="89000"/>
              </a:lnSpc>
            </a:pPr>
            <a:r>
              <a:rPr lang="en-US" sz="3200" dirty="0">
                <a:solidFill>
                  <a:srgbClr val="57565A"/>
                </a:solidFill>
                <a:latin typeface="Open Sans Light"/>
              </a:rPr>
              <a:t>05</a:t>
            </a:r>
          </a:p>
        </p:txBody>
      </p:sp>
      <p:sp>
        <p:nvSpPr>
          <p:cNvPr id="46" name="Oval 6">
            <a:extLst>
              <a:ext uri="{FF2B5EF4-FFF2-40B4-BE49-F238E27FC236}">
                <a16:creationId xmlns:a16="http://schemas.microsoft.com/office/drawing/2014/main" xmlns="" id="{A5474408-4C1F-4230-8476-6A16B7457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653" y="3253432"/>
            <a:ext cx="457200" cy="457200"/>
          </a:xfrm>
          <a:prstGeom prst="ellipse">
            <a:avLst/>
          </a:prstGeom>
          <a:solidFill>
            <a:srgbClr val="3E606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cxnSp>
        <p:nvCxnSpPr>
          <p:cNvPr id="53" name="Straight Connector 73">
            <a:extLst>
              <a:ext uri="{FF2B5EF4-FFF2-40B4-BE49-F238E27FC236}">
                <a16:creationId xmlns:a16="http://schemas.microsoft.com/office/drawing/2014/main" xmlns="" id="{BEED65EE-2EAA-4031-832F-8A4AF0BC9FD6}"/>
              </a:ext>
            </a:extLst>
          </p:cNvPr>
          <p:cNvCxnSpPr/>
          <p:nvPr/>
        </p:nvCxnSpPr>
        <p:spPr>
          <a:xfrm flipH="1">
            <a:off x="1952147" y="2029099"/>
            <a:ext cx="228600" cy="1"/>
          </a:xfrm>
          <a:prstGeom prst="line">
            <a:avLst/>
          </a:prstGeom>
          <a:noFill/>
          <a:ln w="12700" cap="flat" cmpd="sng" algn="ctr">
            <a:solidFill>
              <a:srgbClr val="97AEA0"/>
            </a:solidFill>
            <a:prstDash val="solid"/>
            <a:headEnd type="none"/>
            <a:tailEnd type="oval" w="lg" len="lg"/>
          </a:ln>
          <a:effectLst/>
        </p:spPr>
      </p:cxnSp>
      <p:cxnSp>
        <p:nvCxnSpPr>
          <p:cNvPr id="54" name="Straight Connector 75">
            <a:extLst>
              <a:ext uri="{FF2B5EF4-FFF2-40B4-BE49-F238E27FC236}">
                <a16:creationId xmlns:a16="http://schemas.microsoft.com/office/drawing/2014/main" xmlns="" id="{66DE795F-F819-4F23-B159-DE8C127D1820}"/>
              </a:ext>
            </a:extLst>
          </p:cNvPr>
          <p:cNvCxnSpPr/>
          <p:nvPr/>
        </p:nvCxnSpPr>
        <p:spPr>
          <a:xfrm>
            <a:off x="6636443" y="2029099"/>
            <a:ext cx="228600" cy="1"/>
          </a:xfrm>
          <a:prstGeom prst="line">
            <a:avLst/>
          </a:prstGeom>
          <a:noFill/>
          <a:ln w="12700" cap="flat" cmpd="sng" algn="ctr">
            <a:solidFill>
              <a:srgbClr val="2C4A58"/>
            </a:solidFill>
            <a:prstDash val="solid"/>
            <a:headEnd type="none"/>
            <a:tailEnd type="oval" w="lg" len="lg"/>
          </a:ln>
          <a:effectLst/>
        </p:spPr>
      </p:cxnSp>
      <p:sp>
        <p:nvSpPr>
          <p:cNvPr id="55" name="Freeform 82">
            <a:extLst>
              <a:ext uri="{FF2B5EF4-FFF2-40B4-BE49-F238E27FC236}">
                <a16:creationId xmlns:a16="http://schemas.microsoft.com/office/drawing/2014/main" xmlns="" id="{590CF6CA-0C44-43A2-B51B-ED8B88E455E8}"/>
              </a:ext>
            </a:extLst>
          </p:cNvPr>
          <p:cNvSpPr/>
          <p:nvPr/>
        </p:nvSpPr>
        <p:spPr>
          <a:xfrm>
            <a:off x="5221884" y="3705498"/>
            <a:ext cx="342836" cy="256575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3E606F"/>
            </a:solidFill>
            <a:prstDash val="solid"/>
            <a:headEnd type="oval" w="lg" len="lg"/>
            <a:tailEnd type="none" w="lg" len="lg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6" name="Freeform 84">
            <a:extLst>
              <a:ext uri="{FF2B5EF4-FFF2-40B4-BE49-F238E27FC236}">
                <a16:creationId xmlns:a16="http://schemas.microsoft.com/office/drawing/2014/main" xmlns="" id="{F68709B9-3870-4460-95E4-55D688C73CCC}"/>
              </a:ext>
            </a:extLst>
          </p:cNvPr>
          <p:cNvSpPr/>
          <p:nvPr/>
        </p:nvSpPr>
        <p:spPr>
          <a:xfrm flipH="1">
            <a:off x="2946069" y="3705498"/>
            <a:ext cx="668639" cy="256575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688687"/>
            </a:solidFill>
            <a:prstDash val="solid"/>
            <a:headEnd type="oval" w="lg" len="lg"/>
            <a:tailEnd type="none" w="lg" len="lg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Freeform 85">
            <a:extLst>
              <a:ext uri="{FF2B5EF4-FFF2-40B4-BE49-F238E27FC236}">
                <a16:creationId xmlns:a16="http://schemas.microsoft.com/office/drawing/2014/main" xmlns="" id="{2ACA673E-B50F-47FC-BA07-FAA1677CC2B6}"/>
              </a:ext>
            </a:extLst>
          </p:cNvPr>
          <p:cNvSpPr/>
          <p:nvPr/>
        </p:nvSpPr>
        <p:spPr>
          <a:xfrm rot="16200000" flipV="1">
            <a:off x="4264682" y="1166484"/>
            <a:ext cx="297449" cy="4571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noFill/>
          <a:ln w="12700" cap="flat" cmpd="sng" algn="ctr">
            <a:solidFill>
              <a:srgbClr val="496A75"/>
            </a:solidFill>
            <a:prstDash val="solid"/>
            <a:headEnd type="oval" w="lg" len="lg"/>
            <a:tailEnd type="none" w="lg" len="lg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7902666-C502-4846-8543-C7FDF53A3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975" y="1313278"/>
            <a:ext cx="319109" cy="2646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A548896-2676-42DE-9B24-E311C1729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534" y="3333428"/>
            <a:ext cx="329620" cy="32962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35086841-A5D0-48EB-AB75-9EF984EFE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546" y="1320582"/>
            <a:ext cx="285608" cy="336222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xmlns="" id="{D76CB69A-CED1-4B75-9742-E95707AFF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593" y="3333428"/>
            <a:ext cx="342835" cy="257126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E706C52B-45A5-4B73-9085-6FD1ABC5B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2605" y="1330430"/>
            <a:ext cx="269357" cy="298875"/>
          </a:xfrm>
          <a:prstGeom prst="rect">
            <a:avLst/>
          </a:prstGeom>
        </p:spPr>
      </p:pic>
      <p:sp>
        <p:nvSpPr>
          <p:cNvPr id="61" name="Marcador de contenido 2">
            <a:extLst>
              <a:ext uri="{FF2B5EF4-FFF2-40B4-BE49-F238E27FC236}">
                <a16:creationId xmlns:a16="http://schemas.microsoft.com/office/drawing/2014/main" xmlns="" id="{2A31C44B-E294-4B6B-9E6C-71E2AD6B3180}"/>
              </a:ext>
            </a:extLst>
          </p:cNvPr>
          <p:cNvSpPr txBox="1">
            <a:spLocks/>
          </p:cNvSpPr>
          <p:nvPr/>
        </p:nvSpPr>
        <p:spPr>
          <a:xfrm>
            <a:off x="570445" y="1713085"/>
            <a:ext cx="1381702" cy="5718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Risk Management and Compliance</a:t>
            </a:r>
          </a:p>
        </p:txBody>
      </p:sp>
      <p:sp>
        <p:nvSpPr>
          <p:cNvPr id="62" name="Marcador de contenido 2">
            <a:extLst>
              <a:ext uri="{FF2B5EF4-FFF2-40B4-BE49-F238E27FC236}">
                <a16:creationId xmlns:a16="http://schemas.microsoft.com/office/drawing/2014/main" xmlns="" id="{B934A95D-263D-45D5-A09C-5AED0F0C8229}"/>
              </a:ext>
            </a:extLst>
          </p:cNvPr>
          <p:cNvSpPr txBox="1">
            <a:spLocks/>
          </p:cNvSpPr>
          <p:nvPr/>
        </p:nvSpPr>
        <p:spPr>
          <a:xfrm>
            <a:off x="494512" y="2411921"/>
            <a:ext cx="1634783" cy="5741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spcBef>
                <a:spcPts val="0"/>
              </a:spcBef>
              <a:buFont typeface="Arial"/>
              <a:buNone/>
            </a:pPr>
            <a:r>
              <a:rPr lang="en-GB" sz="900" dirty="0"/>
              <a:t>To guarantee the data reliability and the protection of the customers privacy</a:t>
            </a:r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xmlns="" id="{B4272CAC-D753-414F-9E9C-2030C31013F6}"/>
              </a:ext>
            </a:extLst>
          </p:cNvPr>
          <p:cNvSpPr txBox="1">
            <a:spLocks/>
          </p:cNvSpPr>
          <p:nvPr/>
        </p:nvSpPr>
        <p:spPr>
          <a:xfrm>
            <a:off x="1299462" y="3356823"/>
            <a:ext cx="1566693" cy="3138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Operating efficiency</a:t>
            </a:r>
          </a:p>
        </p:txBody>
      </p:sp>
      <p:sp>
        <p:nvSpPr>
          <p:cNvPr id="64" name="Marcador de contenido 2">
            <a:extLst>
              <a:ext uri="{FF2B5EF4-FFF2-40B4-BE49-F238E27FC236}">
                <a16:creationId xmlns:a16="http://schemas.microsoft.com/office/drawing/2014/main" xmlns="" id="{FEAB3822-308D-4D51-BF2E-49098CF57A9C}"/>
              </a:ext>
            </a:extLst>
          </p:cNvPr>
          <p:cNvSpPr txBox="1">
            <a:spLocks/>
          </p:cNvSpPr>
          <p:nvPr/>
        </p:nvSpPr>
        <p:spPr>
          <a:xfrm>
            <a:off x="1334301" y="3681533"/>
            <a:ext cx="1634783" cy="5770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spcBef>
                <a:spcPts val="0"/>
              </a:spcBef>
              <a:buFont typeface="Arial"/>
              <a:buNone/>
            </a:pPr>
            <a:r>
              <a:rPr lang="en-GB" sz="900" dirty="0"/>
              <a:t>Redesign and automate the processes of data generation and reports</a:t>
            </a:r>
          </a:p>
        </p:txBody>
      </p:sp>
      <p:sp>
        <p:nvSpPr>
          <p:cNvPr id="65" name="Marcador de contenido 2">
            <a:extLst>
              <a:ext uri="{FF2B5EF4-FFF2-40B4-BE49-F238E27FC236}">
                <a16:creationId xmlns:a16="http://schemas.microsoft.com/office/drawing/2014/main" xmlns="" id="{7247BF34-AE40-409A-830C-ABEC40629B1E}"/>
              </a:ext>
            </a:extLst>
          </p:cNvPr>
          <p:cNvSpPr txBox="1">
            <a:spLocks/>
          </p:cNvSpPr>
          <p:nvPr/>
        </p:nvSpPr>
        <p:spPr>
          <a:xfrm>
            <a:off x="3650560" y="611113"/>
            <a:ext cx="1566693" cy="3138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Data knowledge</a:t>
            </a:r>
          </a:p>
        </p:txBody>
      </p:sp>
      <p:sp>
        <p:nvSpPr>
          <p:cNvPr id="66" name="Marcador de contenido 2">
            <a:extLst>
              <a:ext uri="{FF2B5EF4-FFF2-40B4-BE49-F238E27FC236}">
                <a16:creationId xmlns:a16="http://schemas.microsoft.com/office/drawing/2014/main" xmlns="" id="{DF3C2F6A-CE69-4C94-98C4-E5E643E18FB6}"/>
              </a:ext>
            </a:extLst>
          </p:cNvPr>
          <p:cNvSpPr txBox="1">
            <a:spLocks/>
          </p:cNvSpPr>
          <p:nvPr/>
        </p:nvSpPr>
        <p:spPr>
          <a:xfrm>
            <a:off x="3516896" y="333376"/>
            <a:ext cx="1700357" cy="4103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spcBef>
                <a:spcPts val="0"/>
              </a:spcBef>
              <a:buFont typeface="Arial"/>
              <a:buNone/>
            </a:pPr>
            <a:r>
              <a:rPr lang="en-GB" sz="900" dirty="0"/>
              <a:t>To maintain a catalogue of terms, data sources and uses</a:t>
            </a:r>
          </a:p>
        </p:txBody>
      </p:sp>
      <p:sp>
        <p:nvSpPr>
          <p:cNvPr id="67" name="Marcador de contenido 2">
            <a:extLst>
              <a:ext uri="{FF2B5EF4-FFF2-40B4-BE49-F238E27FC236}">
                <a16:creationId xmlns:a16="http://schemas.microsoft.com/office/drawing/2014/main" xmlns="" id="{1B0A7588-A989-464E-93A9-EE6230E13B66}"/>
              </a:ext>
            </a:extLst>
          </p:cNvPr>
          <p:cNvSpPr txBox="1">
            <a:spLocks/>
          </p:cNvSpPr>
          <p:nvPr/>
        </p:nvSpPr>
        <p:spPr>
          <a:xfrm>
            <a:off x="5650727" y="3372556"/>
            <a:ext cx="1566693" cy="3138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Sharing of knowledge</a:t>
            </a:r>
          </a:p>
        </p:txBody>
      </p:sp>
      <p:sp>
        <p:nvSpPr>
          <p:cNvPr id="68" name="Marcador de contenido 2">
            <a:extLst>
              <a:ext uri="{FF2B5EF4-FFF2-40B4-BE49-F238E27FC236}">
                <a16:creationId xmlns:a16="http://schemas.microsoft.com/office/drawing/2014/main" xmlns="" id="{26686FEA-51AB-40D3-98DC-C7E0B41E5AE4}"/>
              </a:ext>
            </a:extLst>
          </p:cNvPr>
          <p:cNvSpPr txBox="1">
            <a:spLocks/>
          </p:cNvSpPr>
          <p:nvPr/>
        </p:nvSpPr>
        <p:spPr>
          <a:xfrm>
            <a:off x="5564720" y="3679473"/>
            <a:ext cx="2043256" cy="5770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spcBef>
                <a:spcPts val="0"/>
              </a:spcBef>
              <a:buFont typeface="Arial"/>
              <a:buNone/>
            </a:pPr>
            <a:r>
              <a:rPr lang="en-GB" sz="900" dirty="0"/>
              <a:t>Democratize data access and use by seizing synergies among business units</a:t>
            </a:r>
          </a:p>
        </p:txBody>
      </p:sp>
      <p:sp>
        <p:nvSpPr>
          <p:cNvPr id="69" name="Marcador de contenido 2">
            <a:extLst>
              <a:ext uri="{FF2B5EF4-FFF2-40B4-BE49-F238E27FC236}">
                <a16:creationId xmlns:a16="http://schemas.microsoft.com/office/drawing/2014/main" xmlns="" id="{5263A0E3-DF19-4D2A-A866-86ED4881743A}"/>
              </a:ext>
            </a:extLst>
          </p:cNvPr>
          <p:cNvSpPr txBox="1">
            <a:spLocks/>
          </p:cNvSpPr>
          <p:nvPr/>
        </p:nvSpPr>
        <p:spPr>
          <a:xfrm>
            <a:off x="6797896" y="1644453"/>
            <a:ext cx="1566693" cy="3138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Improving growth</a:t>
            </a:r>
          </a:p>
        </p:txBody>
      </p:sp>
      <p:sp>
        <p:nvSpPr>
          <p:cNvPr id="70" name="Marcador de contenido 2">
            <a:extLst>
              <a:ext uri="{FF2B5EF4-FFF2-40B4-BE49-F238E27FC236}">
                <a16:creationId xmlns:a16="http://schemas.microsoft.com/office/drawing/2014/main" xmlns="" id="{00968F78-CB8F-4B46-8696-AEE5E1C16B13}"/>
              </a:ext>
            </a:extLst>
          </p:cNvPr>
          <p:cNvSpPr txBox="1">
            <a:spLocks/>
          </p:cNvSpPr>
          <p:nvPr/>
        </p:nvSpPr>
        <p:spPr>
          <a:xfrm>
            <a:off x="6750743" y="1987703"/>
            <a:ext cx="2134897" cy="743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spcBef>
                <a:spcPts val="0"/>
              </a:spcBef>
              <a:buFont typeface="Arial"/>
              <a:buNone/>
            </a:pPr>
            <a:r>
              <a:rPr lang="en-GB" sz="900" dirty="0"/>
              <a:t>Not to comply with the control activities only, but facilitate the development of analytical capacities to promote sales and to reduce costs </a:t>
            </a:r>
          </a:p>
        </p:txBody>
      </p:sp>
      <p:grpSp>
        <p:nvGrpSpPr>
          <p:cNvPr id="71" name="Group 3">
            <a:extLst>
              <a:ext uri="{FF2B5EF4-FFF2-40B4-BE49-F238E27FC236}">
                <a16:creationId xmlns:a16="http://schemas.microsoft.com/office/drawing/2014/main" xmlns="" id="{4F34247F-4F9D-4744-A629-91531AA9F906}"/>
              </a:ext>
            </a:extLst>
          </p:cNvPr>
          <p:cNvGrpSpPr/>
          <p:nvPr/>
        </p:nvGrpSpPr>
        <p:grpSpPr>
          <a:xfrm rot="10800000">
            <a:off x="375182" y="4309350"/>
            <a:ext cx="5812111" cy="247954"/>
            <a:chOff x="1440292" y="1681016"/>
            <a:chExt cx="2292770" cy="304800"/>
          </a:xfrm>
        </p:grpSpPr>
        <p:sp>
          <p:nvSpPr>
            <p:cNvPr id="72" name="Chevron 4">
              <a:extLst>
                <a:ext uri="{FF2B5EF4-FFF2-40B4-BE49-F238E27FC236}">
                  <a16:creationId xmlns:a16="http://schemas.microsoft.com/office/drawing/2014/main" xmlns="" id="{9804C62E-10C1-45F4-B4BF-2421C113171D}"/>
                </a:ext>
              </a:extLst>
            </p:cNvPr>
            <p:cNvSpPr/>
            <p:nvPr/>
          </p:nvSpPr>
          <p:spPr>
            <a:xfrm>
              <a:off x="2137484" y="1681016"/>
              <a:ext cx="1595578" cy="304800"/>
            </a:xfrm>
            <a:prstGeom prst="chevron">
              <a:avLst>
                <a:gd name="adj" fmla="val 32323"/>
              </a:avLst>
            </a:prstGeom>
            <a:solidFill>
              <a:srgbClr val="97AEA0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3" name="Oval 41">
              <a:extLst>
                <a:ext uri="{FF2B5EF4-FFF2-40B4-BE49-F238E27FC236}">
                  <a16:creationId xmlns:a16="http://schemas.microsoft.com/office/drawing/2014/main" xmlns="" id="{D74BBBC4-9765-45E1-902F-449F0D6111DB}"/>
                </a:ext>
              </a:extLst>
            </p:cNvPr>
            <p:cNvSpPr/>
            <p:nvPr/>
          </p:nvSpPr>
          <p:spPr>
            <a:xfrm>
              <a:off x="1440292" y="1833416"/>
              <a:ext cx="86594" cy="8659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74" name="Marcador de contenido 2">
            <a:extLst>
              <a:ext uri="{FF2B5EF4-FFF2-40B4-BE49-F238E27FC236}">
                <a16:creationId xmlns:a16="http://schemas.microsoft.com/office/drawing/2014/main" xmlns="" id="{087D21AC-FCF9-44F7-B73D-57CC78228863}"/>
              </a:ext>
            </a:extLst>
          </p:cNvPr>
          <p:cNvSpPr txBox="1">
            <a:spLocks/>
          </p:cNvSpPr>
          <p:nvPr/>
        </p:nvSpPr>
        <p:spPr>
          <a:xfrm>
            <a:off x="177535" y="4244020"/>
            <a:ext cx="2400275" cy="3255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200" b="1" dirty="0">
                <a:solidFill>
                  <a:schemeClr val="bg1"/>
                </a:solidFill>
              </a:rPr>
              <a:t>“Defensive” measures</a:t>
            </a:r>
          </a:p>
        </p:txBody>
      </p:sp>
      <p:sp>
        <p:nvSpPr>
          <p:cNvPr id="76" name="Chevron 13">
            <a:extLst>
              <a:ext uri="{FF2B5EF4-FFF2-40B4-BE49-F238E27FC236}">
                <a16:creationId xmlns:a16="http://schemas.microsoft.com/office/drawing/2014/main" xmlns="" id="{53BA73AF-8923-4772-8A84-3BFC2B67856B}"/>
              </a:ext>
            </a:extLst>
          </p:cNvPr>
          <p:cNvSpPr/>
          <p:nvPr/>
        </p:nvSpPr>
        <p:spPr>
          <a:xfrm>
            <a:off x="4367073" y="4560791"/>
            <a:ext cx="4206481" cy="249333"/>
          </a:xfrm>
          <a:prstGeom prst="chevron">
            <a:avLst>
              <a:gd name="adj" fmla="val 32323"/>
            </a:avLst>
          </a:prstGeom>
          <a:solidFill>
            <a:srgbClr val="496A75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8" name="Marcador de contenido 2">
            <a:extLst>
              <a:ext uri="{FF2B5EF4-FFF2-40B4-BE49-F238E27FC236}">
                <a16:creationId xmlns:a16="http://schemas.microsoft.com/office/drawing/2014/main" xmlns="" id="{02D33E68-01E6-4533-A896-E80B604BD0DB}"/>
              </a:ext>
            </a:extLst>
          </p:cNvPr>
          <p:cNvSpPr txBox="1">
            <a:spLocks/>
          </p:cNvSpPr>
          <p:nvPr/>
        </p:nvSpPr>
        <p:spPr>
          <a:xfrm>
            <a:off x="6318535" y="4491730"/>
            <a:ext cx="2611151" cy="3255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200" b="1" dirty="0">
                <a:solidFill>
                  <a:schemeClr val="bg1"/>
                </a:solidFill>
              </a:rPr>
              <a:t>“Offensive” measures</a:t>
            </a:r>
          </a:p>
        </p:txBody>
      </p:sp>
      <p:sp>
        <p:nvSpPr>
          <p:cNvPr id="79" name="Marcador de contenido 2">
            <a:extLst>
              <a:ext uri="{FF2B5EF4-FFF2-40B4-BE49-F238E27FC236}">
                <a16:creationId xmlns:a16="http://schemas.microsoft.com/office/drawing/2014/main" xmlns="" id="{509D1D52-04C8-4DD7-BBBF-60AC4E195FC1}"/>
              </a:ext>
            </a:extLst>
          </p:cNvPr>
          <p:cNvSpPr txBox="1">
            <a:spLocks/>
          </p:cNvSpPr>
          <p:nvPr/>
        </p:nvSpPr>
        <p:spPr>
          <a:xfrm>
            <a:off x="71438" y="4795468"/>
            <a:ext cx="2649975" cy="3138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Source: PricewaterhouseCoopers</a:t>
            </a:r>
          </a:p>
        </p:txBody>
      </p:sp>
    </p:spTree>
    <p:extLst>
      <p:ext uri="{BB962C8B-B14F-4D97-AF65-F5344CB8AC3E}">
        <p14:creationId xmlns:p14="http://schemas.microsoft.com/office/powerpoint/2010/main" val="49186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xmlns="" id="{41DD0566-C8B3-4ACA-900B-AD592122292F}"/>
              </a:ext>
            </a:extLst>
          </p:cNvPr>
          <p:cNvCxnSpPr>
            <a:cxnSpLocks/>
          </p:cNvCxnSpPr>
          <p:nvPr/>
        </p:nvCxnSpPr>
        <p:spPr>
          <a:xfrm flipV="1">
            <a:off x="5268303" y="2666660"/>
            <a:ext cx="343910" cy="2252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024392BF-DE6E-428C-800A-54C74352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" y="251183"/>
            <a:ext cx="3638395" cy="388753"/>
          </a:xfrm>
        </p:spPr>
        <p:txBody>
          <a:bodyPr/>
          <a:lstStyle/>
          <a:p>
            <a:r>
              <a:rPr lang="en-GB" dirty="0"/>
              <a:t>DATA GOVERNANCE MODEL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xmlns="" id="{C799780E-0E1B-4F37-9A6E-7519BCD0F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794" y="947202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C0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xmlns="" id="{5B4951C3-57E5-4C14-9B1E-9071A964D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341" y="3582498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AD6AE61-2A73-4589-BB65-4AC1FC3DD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447" y="2265212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92D05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9" name="Freeform 42">
            <a:extLst>
              <a:ext uri="{FF2B5EF4-FFF2-40B4-BE49-F238E27FC236}">
                <a16:creationId xmlns:a16="http://schemas.microsoft.com/office/drawing/2014/main" xmlns="" id="{6D6AAFBD-4204-42F7-9118-DB5A8214DFCC}"/>
              </a:ext>
            </a:extLst>
          </p:cNvPr>
          <p:cNvSpPr>
            <a:spLocks noEditPoints="1"/>
          </p:cNvSpPr>
          <p:nvPr/>
        </p:nvSpPr>
        <p:spPr bwMode="auto">
          <a:xfrm>
            <a:off x="5472659" y="3094998"/>
            <a:ext cx="472011" cy="553063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xmlns="" id="{C6DD45E0-9C1A-4F20-B14A-39A9AA5D3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488" y="3103260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7030A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4" name="Oval 45">
            <a:extLst>
              <a:ext uri="{FF2B5EF4-FFF2-40B4-BE49-F238E27FC236}">
                <a16:creationId xmlns:a16="http://schemas.microsoft.com/office/drawing/2014/main" xmlns="" id="{7B2E79C3-26C8-4A42-A0FA-2D746F4C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458" y="2235052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FF0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xmlns="" id="{4357F011-9F3D-4078-824C-3CDEFAF7FF83}"/>
              </a:ext>
            </a:extLst>
          </p:cNvPr>
          <p:cNvSpPr/>
          <p:nvPr/>
        </p:nvSpPr>
        <p:spPr>
          <a:xfrm>
            <a:off x="4053289" y="2100798"/>
            <a:ext cx="1179555" cy="1176767"/>
          </a:xfrm>
          <a:prstGeom prst="ellipse">
            <a:avLst/>
          </a:prstGeom>
          <a:noFill/>
          <a:ln w="73025" cap="flat" cmpd="sng" algn="ctr">
            <a:solidFill>
              <a:schemeClr val="accent4">
                <a:lumMod val="20000"/>
                <a:lumOff val="80000"/>
                <a:alpha val="81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45">
            <a:extLst>
              <a:ext uri="{FF2B5EF4-FFF2-40B4-BE49-F238E27FC236}">
                <a16:creationId xmlns:a16="http://schemas.microsoft.com/office/drawing/2014/main" xmlns="" id="{40EF3A59-1A50-42E7-A5FC-99EAE7645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473" y="1402964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B05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33" name="Oval 45">
            <a:extLst>
              <a:ext uri="{FF2B5EF4-FFF2-40B4-BE49-F238E27FC236}">
                <a16:creationId xmlns:a16="http://schemas.microsoft.com/office/drawing/2014/main" xmlns="" id="{5C8E04BB-E8D7-4CFE-9F51-08AC65EA3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438" y="939945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B0F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xmlns="" id="{D15731A5-D53D-4D74-B9A8-32086CA500E6}"/>
              </a:ext>
            </a:extLst>
          </p:cNvPr>
          <p:cNvSpPr txBox="1">
            <a:spLocks/>
          </p:cNvSpPr>
          <p:nvPr/>
        </p:nvSpPr>
        <p:spPr>
          <a:xfrm>
            <a:off x="3872251" y="2399252"/>
            <a:ext cx="1566693" cy="4805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Data</a:t>
            </a:r>
          </a:p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Governance</a:t>
            </a:r>
          </a:p>
        </p:txBody>
      </p:sp>
      <p:sp>
        <p:nvSpPr>
          <p:cNvPr id="40" name="Oval 45">
            <a:extLst>
              <a:ext uri="{FF2B5EF4-FFF2-40B4-BE49-F238E27FC236}">
                <a16:creationId xmlns:a16="http://schemas.microsoft.com/office/drawing/2014/main" xmlns="" id="{712E06FD-1698-405F-916F-84C8745B9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730" y="3546674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206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41" name="Oval 45">
            <a:extLst>
              <a:ext uri="{FF2B5EF4-FFF2-40B4-BE49-F238E27FC236}">
                <a16:creationId xmlns:a16="http://schemas.microsoft.com/office/drawing/2014/main" xmlns="" id="{0EBB0F19-E81E-4535-BC10-41CA3104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590" y="3101696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FFC0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42" name="Oval 45">
            <a:extLst>
              <a:ext uri="{FF2B5EF4-FFF2-40B4-BE49-F238E27FC236}">
                <a16:creationId xmlns:a16="http://schemas.microsoft.com/office/drawing/2014/main" xmlns="" id="{6859A4FD-854A-4253-B1B2-5B8965BA6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209" y="1408763"/>
            <a:ext cx="802895" cy="802895"/>
          </a:xfrm>
          <a:prstGeom prst="ellipse">
            <a:avLst/>
          </a:prstGeom>
          <a:solidFill>
            <a:schemeClr val="bg1"/>
          </a:solidFill>
          <a:ln w="73025">
            <a:solidFill>
              <a:srgbClr val="FFFF0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45" name="Oval 24">
            <a:extLst>
              <a:ext uri="{FF2B5EF4-FFF2-40B4-BE49-F238E27FC236}">
                <a16:creationId xmlns:a16="http://schemas.microsoft.com/office/drawing/2014/main" xmlns="" id="{CFC3A56D-1AC2-466F-8145-DABB3A8627A2}"/>
              </a:ext>
            </a:extLst>
          </p:cNvPr>
          <p:cNvSpPr/>
          <p:nvPr/>
        </p:nvSpPr>
        <p:spPr>
          <a:xfrm>
            <a:off x="4178710" y="2221703"/>
            <a:ext cx="937171" cy="934956"/>
          </a:xfrm>
          <a:prstGeom prst="ellipse">
            <a:avLst/>
          </a:prstGeom>
          <a:noFill/>
          <a:ln w="73025" cap="flat" cmpd="sng" algn="ctr">
            <a:solidFill>
              <a:schemeClr val="accent4">
                <a:lumMod val="20000"/>
                <a:lumOff val="80000"/>
                <a:alpha val="81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Marcador de contenido 2">
            <a:extLst>
              <a:ext uri="{FF2B5EF4-FFF2-40B4-BE49-F238E27FC236}">
                <a16:creationId xmlns:a16="http://schemas.microsoft.com/office/drawing/2014/main" xmlns="" id="{12EFAAB0-BA6A-4F03-BB44-BD9207A9FF0D}"/>
              </a:ext>
            </a:extLst>
          </p:cNvPr>
          <p:cNvSpPr txBox="1">
            <a:spLocks/>
          </p:cNvSpPr>
          <p:nvPr/>
        </p:nvSpPr>
        <p:spPr>
          <a:xfrm>
            <a:off x="3467593" y="1117128"/>
            <a:ext cx="1332124" cy="3654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Data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architecture</a:t>
            </a:r>
            <a:endParaRPr lang="en-GB" sz="900" b="1" dirty="0"/>
          </a:p>
        </p:txBody>
      </p:sp>
      <p:sp>
        <p:nvSpPr>
          <p:cNvPr id="47" name="Marcador de contenido 2">
            <a:extLst>
              <a:ext uri="{FF2B5EF4-FFF2-40B4-BE49-F238E27FC236}">
                <a16:creationId xmlns:a16="http://schemas.microsoft.com/office/drawing/2014/main" xmlns="" id="{7832C1CC-3362-4F46-B4AA-3D1A47A5AD34}"/>
              </a:ext>
            </a:extLst>
          </p:cNvPr>
          <p:cNvSpPr txBox="1">
            <a:spLocks/>
          </p:cNvSpPr>
          <p:nvPr/>
        </p:nvSpPr>
        <p:spPr>
          <a:xfrm>
            <a:off x="4375598" y="1144332"/>
            <a:ext cx="1223602" cy="3625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700" b="1" dirty="0"/>
              <a:t>Data Modelling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700" b="1" dirty="0"/>
              <a:t> &amp; Design</a:t>
            </a:r>
            <a:endParaRPr lang="en-GB" sz="800" b="1" dirty="0"/>
          </a:p>
        </p:txBody>
      </p: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xmlns="" id="{BF0C9CB7-78EF-4B58-B78B-75842C69BD29}"/>
              </a:ext>
            </a:extLst>
          </p:cNvPr>
          <p:cNvSpPr txBox="1">
            <a:spLocks/>
          </p:cNvSpPr>
          <p:nvPr/>
        </p:nvSpPr>
        <p:spPr>
          <a:xfrm>
            <a:off x="2722821" y="1591473"/>
            <a:ext cx="1332124" cy="3654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Data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Quality</a:t>
            </a:r>
            <a:endParaRPr lang="en-GB" sz="900" b="1" dirty="0"/>
          </a:p>
        </p:txBody>
      </p:sp>
      <p:sp>
        <p:nvSpPr>
          <p:cNvPr id="49" name="Marcador de contenido 2">
            <a:extLst>
              <a:ext uri="{FF2B5EF4-FFF2-40B4-BE49-F238E27FC236}">
                <a16:creationId xmlns:a16="http://schemas.microsoft.com/office/drawing/2014/main" xmlns="" id="{31F790E8-0705-494B-A84F-E0F5FF14A61E}"/>
              </a:ext>
            </a:extLst>
          </p:cNvPr>
          <p:cNvSpPr txBox="1">
            <a:spLocks/>
          </p:cNvSpPr>
          <p:nvPr/>
        </p:nvSpPr>
        <p:spPr>
          <a:xfrm>
            <a:off x="2523688" y="2547873"/>
            <a:ext cx="1332124" cy="2214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Metadata</a:t>
            </a:r>
            <a:endParaRPr lang="en-GB" sz="900" b="1" dirty="0"/>
          </a:p>
        </p:txBody>
      </p: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xmlns="" id="{11C44BBF-6E0D-48EE-9B18-D35169701F7C}"/>
              </a:ext>
            </a:extLst>
          </p:cNvPr>
          <p:cNvSpPr txBox="1">
            <a:spLocks/>
          </p:cNvSpPr>
          <p:nvPr/>
        </p:nvSpPr>
        <p:spPr>
          <a:xfrm>
            <a:off x="2755873" y="3154691"/>
            <a:ext cx="1332124" cy="6417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700" b="1" dirty="0"/>
              <a:t>Data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700" b="1" dirty="0"/>
              <a:t>Warehousing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700" b="1" dirty="0"/>
              <a:t> &amp; Business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700" b="1" dirty="0"/>
              <a:t>Intelligence</a:t>
            </a:r>
            <a:endParaRPr lang="en-GB" sz="800" b="1" dirty="0"/>
          </a:p>
        </p:txBody>
      </p:sp>
      <p:sp>
        <p:nvSpPr>
          <p:cNvPr id="51" name="Marcador de contenido 2">
            <a:extLst>
              <a:ext uri="{FF2B5EF4-FFF2-40B4-BE49-F238E27FC236}">
                <a16:creationId xmlns:a16="http://schemas.microsoft.com/office/drawing/2014/main" xmlns="" id="{AC60F187-0EB4-4A1F-A1EF-F9E9CBE2F2D2}"/>
              </a:ext>
            </a:extLst>
          </p:cNvPr>
          <p:cNvSpPr txBox="1">
            <a:spLocks/>
          </p:cNvSpPr>
          <p:nvPr/>
        </p:nvSpPr>
        <p:spPr>
          <a:xfrm>
            <a:off x="3506115" y="3754556"/>
            <a:ext cx="1332124" cy="3625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Reference &amp;         Master Data</a:t>
            </a:r>
            <a:endParaRPr lang="en-GB" sz="900" b="1" dirty="0"/>
          </a:p>
        </p:txBody>
      </p:sp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xmlns="" id="{352E84D3-777F-4C47-8066-F79481AB4D5F}"/>
              </a:ext>
            </a:extLst>
          </p:cNvPr>
          <p:cNvSpPr txBox="1">
            <a:spLocks/>
          </p:cNvSpPr>
          <p:nvPr/>
        </p:nvSpPr>
        <p:spPr>
          <a:xfrm>
            <a:off x="5042531" y="1527022"/>
            <a:ext cx="1332124" cy="5035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Data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Storage &amp;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Operations</a:t>
            </a:r>
            <a:endParaRPr lang="en-GB" sz="900" b="1" dirty="0"/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xmlns="" id="{3E00B182-0B26-4289-BD96-86E845BFBE4D}"/>
              </a:ext>
            </a:extLst>
          </p:cNvPr>
          <p:cNvSpPr txBox="1">
            <a:spLocks/>
          </p:cNvSpPr>
          <p:nvPr/>
        </p:nvSpPr>
        <p:spPr>
          <a:xfrm>
            <a:off x="5331843" y="2392884"/>
            <a:ext cx="1332124" cy="3654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Data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Security</a:t>
            </a:r>
            <a:endParaRPr lang="en-GB" sz="900" b="1" dirty="0"/>
          </a:p>
        </p:txBody>
      </p:sp>
      <p:sp>
        <p:nvSpPr>
          <p:cNvPr id="54" name="Marcador de contenido 2">
            <a:extLst>
              <a:ext uri="{FF2B5EF4-FFF2-40B4-BE49-F238E27FC236}">
                <a16:creationId xmlns:a16="http://schemas.microsoft.com/office/drawing/2014/main" xmlns="" id="{01B1BBF2-5C60-47C9-9282-5C3BA3C95904}"/>
              </a:ext>
            </a:extLst>
          </p:cNvPr>
          <p:cNvSpPr txBox="1">
            <a:spLocks/>
          </p:cNvSpPr>
          <p:nvPr/>
        </p:nvSpPr>
        <p:spPr>
          <a:xfrm>
            <a:off x="5116975" y="3184798"/>
            <a:ext cx="1332124" cy="5035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700" b="1" dirty="0"/>
              <a:t>Data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700" b="1" dirty="0"/>
              <a:t>Integration &amp; Interoperability</a:t>
            </a:r>
            <a:endParaRPr lang="en-GB" sz="800" b="1" dirty="0"/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xmlns="" id="{9AD0D819-E805-49AB-B843-B8A6057031AC}"/>
              </a:ext>
            </a:extLst>
          </p:cNvPr>
          <p:cNvSpPr txBox="1">
            <a:spLocks/>
          </p:cNvSpPr>
          <p:nvPr/>
        </p:nvSpPr>
        <p:spPr>
          <a:xfrm>
            <a:off x="4391053" y="3719742"/>
            <a:ext cx="1332124" cy="5035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Document &amp;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Content </a:t>
            </a:r>
          </a:p>
          <a:p>
            <a:pPr marL="0" indent="0" algn="ctr">
              <a:lnSpc>
                <a:spcPts val="1100"/>
              </a:lnSpc>
              <a:spcBef>
                <a:spcPts val="0"/>
              </a:spcBef>
              <a:buFont typeface="Arial"/>
              <a:buNone/>
            </a:pPr>
            <a:r>
              <a:rPr lang="en-GB" sz="800" b="1" dirty="0"/>
              <a:t>Management</a:t>
            </a:r>
            <a:endParaRPr lang="en-GB" sz="900" b="1" dirty="0"/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xmlns="" id="{236AFA4E-8FE9-4337-9CBC-06E2A025093A}"/>
              </a:ext>
            </a:extLst>
          </p:cNvPr>
          <p:cNvCxnSpPr>
            <a:cxnSpLocks/>
          </p:cNvCxnSpPr>
          <p:nvPr/>
        </p:nvCxnSpPr>
        <p:spPr>
          <a:xfrm>
            <a:off x="4241613" y="1755750"/>
            <a:ext cx="149440" cy="349822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xmlns="" id="{7FE5A9BD-7AB5-4EE1-AAB7-08E0E22EB7FA}"/>
              </a:ext>
            </a:extLst>
          </p:cNvPr>
          <p:cNvCxnSpPr>
            <a:cxnSpLocks/>
          </p:cNvCxnSpPr>
          <p:nvPr/>
        </p:nvCxnSpPr>
        <p:spPr>
          <a:xfrm>
            <a:off x="3740249" y="2065686"/>
            <a:ext cx="372849" cy="271141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xmlns="" id="{70A53A95-6D10-42F4-8EFD-BD195F3F315C}"/>
              </a:ext>
            </a:extLst>
          </p:cNvPr>
          <p:cNvCxnSpPr>
            <a:cxnSpLocks/>
          </p:cNvCxnSpPr>
          <p:nvPr/>
        </p:nvCxnSpPr>
        <p:spPr>
          <a:xfrm flipH="1">
            <a:off x="4793690" y="1730350"/>
            <a:ext cx="90088" cy="349015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xmlns="" id="{053F7427-E823-475F-B83B-0E408848884A}"/>
              </a:ext>
            </a:extLst>
          </p:cNvPr>
          <p:cNvCxnSpPr>
            <a:cxnSpLocks/>
          </p:cNvCxnSpPr>
          <p:nvPr/>
        </p:nvCxnSpPr>
        <p:spPr>
          <a:xfrm>
            <a:off x="5157607" y="3058960"/>
            <a:ext cx="281337" cy="246744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xmlns="" id="{C08E2615-1DC0-4EB9-8764-42A0EB1CC029}"/>
              </a:ext>
            </a:extLst>
          </p:cNvPr>
          <p:cNvCxnSpPr>
            <a:cxnSpLocks/>
          </p:cNvCxnSpPr>
          <p:nvPr/>
        </p:nvCxnSpPr>
        <p:spPr>
          <a:xfrm>
            <a:off x="3624063" y="2689181"/>
            <a:ext cx="407794" cy="1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xmlns="" id="{B1CF73FD-6A22-46B1-940F-28A1C3EAA218}"/>
              </a:ext>
            </a:extLst>
          </p:cNvPr>
          <p:cNvCxnSpPr>
            <a:cxnSpLocks/>
          </p:cNvCxnSpPr>
          <p:nvPr/>
        </p:nvCxnSpPr>
        <p:spPr>
          <a:xfrm flipH="1">
            <a:off x="5102966" y="2071877"/>
            <a:ext cx="320394" cy="201255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xmlns="" id="{7A071E85-3E3F-47D0-9538-7A1268960A18}"/>
              </a:ext>
            </a:extLst>
          </p:cNvPr>
          <p:cNvCxnSpPr>
            <a:cxnSpLocks/>
          </p:cNvCxnSpPr>
          <p:nvPr/>
        </p:nvCxnSpPr>
        <p:spPr>
          <a:xfrm>
            <a:off x="4796439" y="3298828"/>
            <a:ext cx="127824" cy="27719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xmlns="" id="{FA90A256-C046-4E5F-87C5-A85FC2C5AA54}"/>
              </a:ext>
            </a:extLst>
          </p:cNvPr>
          <p:cNvCxnSpPr>
            <a:cxnSpLocks/>
          </p:cNvCxnSpPr>
          <p:nvPr/>
        </p:nvCxnSpPr>
        <p:spPr>
          <a:xfrm flipV="1">
            <a:off x="4235391" y="3251947"/>
            <a:ext cx="133558" cy="272325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xmlns="" id="{4D24F080-DE93-4DAF-B80E-9C48C912E605}"/>
              </a:ext>
            </a:extLst>
          </p:cNvPr>
          <p:cNvCxnSpPr>
            <a:cxnSpLocks/>
          </p:cNvCxnSpPr>
          <p:nvPr/>
        </p:nvCxnSpPr>
        <p:spPr>
          <a:xfrm flipV="1">
            <a:off x="3711196" y="3028020"/>
            <a:ext cx="396651" cy="218455"/>
          </a:xfrm>
          <a:prstGeom prst="line">
            <a:avLst/>
          </a:prstGeom>
          <a:ln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Marcador de contenido 2">
            <a:extLst>
              <a:ext uri="{FF2B5EF4-FFF2-40B4-BE49-F238E27FC236}">
                <a16:creationId xmlns:a16="http://schemas.microsoft.com/office/drawing/2014/main" xmlns="" id="{D1F024BA-E515-42FF-A2B1-93041DFB2BE6}"/>
              </a:ext>
            </a:extLst>
          </p:cNvPr>
          <p:cNvSpPr txBox="1">
            <a:spLocks/>
          </p:cNvSpPr>
          <p:nvPr/>
        </p:nvSpPr>
        <p:spPr>
          <a:xfrm>
            <a:off x="3355039" y="4626159"/>
            <a:ext cx="2649975" cy="3138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Source: DAMA International and PwC</a:t>
            </a:r>
          </a:p>
        </p:txBody>
      </p:sp>
      <p:sp>
        <p:nvSpPr>
          <p:cNvPr id="97" name="Marcador de contenido 2">
            <a:extLst>
              <a:ext uri="{FF2B5EF4-FFF2-40B4-BE49-F238E27FC236}">
                <a16:creationId xmlns:a16="http://schemas.microsoft.com/office/drawing/2014/main" xmlns="" id="{0EDB7962-5F42-480E-83DF-9B47DC29A5CC}"/>
              </a:ext>
            </a:extLst>
          </p:cNvPr>
          <p:cNvSpPr txBox="1">
            <a:spLocks/>
          </p:cNvSpPr>
          <p:nvPr/>
        </p:nvSpPr>
        <p:spPr>
          <a:xfrm>
            <a:off x="398670" y="3037947"/>
            <a:ext cx="1634783" cy="7466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End-to-end management of data and facilitate its exploitation</a:t>
            </a:r>
          </a:p>
        </p:txBody>
      </p:sp>
      <p:sp>
        <p:nvSpPr>
          <p:cNvPr id="98" name="Marcador de contenido 2">
            <a:extLst>
              <a:ext uri="{FF2B5EF4-FFF2-40B4-BE49-F238E27FC236}">
                <a16:creationId xmlns:a16="http://schemas.microsoft.com/office/drawing/2014/main" xmlns="" id="{FB079AAC-16CE-4E5A-B681-E1A08A710CCD}"/>
              </a:ext>
            </a:extLst>
          </p:cNvPr>
          <p:cNvSpPr txBox="1">
            <a:spLocks/>
          </p:cNvSpPr>
          <p:nvPr/>
        </p:nvSpPr>
        <p:spPr>
          <a:xfrm>
            <a:off x="6728263" y="2633780"/>
            <a:ext cx="2265721" cy="7466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DAMA International proposes the following reference model for the information management</a:t>
            </a:r>
          </a:p>
          <a:p>
            <a:pPr marL="0" indent="0" algn="ctr">
              <a:lnSpc>
                <a:spcPts val="1300"/>
              </a:lnSpc>
              <a:spcBef>
                <a:spcPts val="0"/>
              </a:spcBef>
              <a:buFont typeface="Arial"/>
              <a:buNone/>
            </a:pPr>
            <a:r>
              <a:rPr lang="en-GB" sz="1000" b="1" dirty="0"/>
              <a:t> 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828F6DEC-4830-4129-9FD6-BC4D03B3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2" y="1806930"/>
            <a:ext cx="1589691" cy="10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0D45C48-728F-43EB-AA6A-B8758E7C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67" y="1950085"/>
            <a:ext cx="2183911" cy="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8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5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99EFDF-60FD-4B60-813F-C6B38F7B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34"/>
            <a:ext cx="8229600" cy="359943"/>
          </a:xfrm>
        </p:spPr>
        <p:txBody>
          <a:bodyPr>
            <a:normAutofit fontScale="90000"/>
          </a:bodyPr>
          <a:lstStyle/>
          <a:p>
            <a:r>
              <a:rPr lang="en-GB"/>
              <a:t>Which was our starting point?</a:t>
            </a:r>
          </a:p>
        </p:txBody>
      </p:sp>
      <p:grpSp>
        <p:nvGrpSpPr>
          <p:cNvPr id="4" name="4 Grupo">
            <a:extLst>
              <a:ext uri="{FF2B5EF4-FFF2-40B4-BE49-F238E27FC236}">
                <a16:creationId xmlns:a16="http://schemas.microsoft.com/office/drawing/2014/main" xmlns="" id="{DBB31982-EA92-4E2B-A243-495C3E188D52}"/>
              </a:ext>
            </a:extLst>
          </p:cNvPr>
          <p:cNvGrpSpPr/>
          <p:nvPr/>
        </p:nvGrpSpPr>
        <p:grpSpPr>
          <a:xfrm>
            <a:off x="4256651" y="1943478"/>
            <a:ext cx="815929" cy="1067079"/>
            <a:chOff x="4256651" y="1943478"/>
            <a:chExt cx="815929" cy="1067079"/>
          </a:xfrm>
        </p:grpSpPr>
        <p:grpSp>
          <p:nvGrpSpPr>
            <p:cNvPr id="5" name="Group 57">
              <a:extLst>
                <a:ext uri="{FF2B5EF4-FFF2-40B4-BE49-F238E27FC236}">
                  <a16:creationId xmlns:a16="http://schemas.microsoft.com/office/drawing/2014/main" xmlns="" id="{E07E1963-B027-40A8-B6BF-37453DA5E342}"/>
                </a:ext>
              </a:extLst>
            </p:cNvPr>
            <p:cNvGrpSpPr/>
            <p:nvPr/>
          </p:nvGrpSpPr>
          <p:grpSpPr>
            <a:xfrm>
              <a:off x="4256651" y="1943478"/>
              <a:ext cx="815929" cy="1067079"/>
              <a:chOff x="3282048" y="1376041"/>
              <a:chExt cx="2165741" cy="2598891"/>
            </a:xfrm>
          </p:grpSpPr>
          <p:sp>
            <p:nvSpPr>
              <p:cNvPr id="7" name="Oval 73">
                <a:extLst>
                  <a:ext uri="{FF2B5EF4-FFF2-40B4-BE49-F238E27FC236}">
                    <a16:creationId xmlns:a16="http://schemas.microsoft.com/office/drawing/2014/main" xmlns="" id="{2FAF7DE8-95D0-4C82-8F19-020B55451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048" y="1376041"/>
                <a:ext cx="2162625" cy="62946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4">
                <a:extLst>
                  <a:ext uri="{FF2B5EF4-FFF2-40B4-BE49-F238E27FC236}">
                    <a16:creationId xmlns:a16="http://schemas.microsoft.com/office/drawing/2014/main" xmlns="" id="{439400F9-292E-4F32-A1B0-8B81DCAC5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673" y="2279731"/>
                <a:ext cx="0" cy="9350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5">
                <a:extLst>
                  <a:ext uri="{FF2B5EF4-FFF2-40B4-BE49-F238E27FC236}">
                    <a16:creationId xmlns:a16="http://schemas.microsoft.com/office/drawing/2014/main" xmlns="" id="{E85A1AB0-19E0-4FD2-A246-2520C70D0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673" y="2772088"/>
                <a:ext cx="0" cy="623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6">
                <a:extLst>
                  <a:ext uri="{FF2B5EF4-FFF2-40B4-BE49-F238E27FC236}">
                    <a16:creationId xmlns:a16="http://schemas.microsoft.com/office/drawing/2014/main" xmlns="" id="{A6CC55C6-614A-498E-A028-A64458915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4673" y="3261328"/>
                <a:ext cx="3116" cy="3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7">
                <a:extLst>
                  <a:ext uri="{FF2B5EF4-FFF2-40B4-BE49-F238E27FC236}">
                    <a16:creationId xmlns:a16="http://schemas.microsoft.com/office/drawing/2014/main" xmlns="" id="{8CD6A36E-3CAF-4BC4-83D1-2F4AF6592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048" y="1784261"/>
                <a:ext cx="2162625" cy="719837"/>
              </a:xfrm>
              <a:custGeom>
                <a:avLst/>
                <a:gdLst>
                  <a:gd name="T0" fmla="*/ 146 w 293"/>
                  <a:gd name="T1" fmla="*/ 43 h 97"/>
                  <a:gd name="T2" fmla="*/ 0 w 293"/>
                  <a:gd name="T3" fmla="*/ 1 h 97"/>
                  <a:gd name="T4" fmla="*/ 0 w 293"/>
                  <a:gd name="T5" fmla="*/ 0 h 97"/>
                  <a:gd name="T6" fmla="*/ 0 w 293"/>
                  <a:gd name="T7" fmla="*/ 0 h 97"/>
                  <a:gd name="T8" fmla="*/ 0 w 293"/>
                  <a:gd name="T9" fmla="*/ 55 h 97"/>
                  <a:gd name="T10" fmla="*/ 0 w 293"/>
                  <a:gd name="T11" fmla="*/ 55 h 97"/>
                  <a:gd name="T12" fmla="*/ 146 w 293"/>
                  <a:gd name="T13" fmla="*/ 97 h 97"/>
                  <a:gd name="T14" fmla="*/ 293 w 293"/>
                  <a:gd name="T15" fmla="*/ 55 h 97"/>
                  <a:gd name="T16" fmla="*/ 293 w 293"/>
                  <a:gd name="T17" fmla="*/ 55 h 97"/>
                  <a:gd name="T18" fmla="*/ 293 w 293"/>
                  <a:gd name="T19" fmla="*/ 1 h 97"/>
                  <a:gd name="T20" fmla="*/ 146 w 293"/>
                  <a:gd name="T21" fmla="*/ 4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97">
                    <a:moveTo>
                      <a:pt x="146" y="43"/>
                    </a:moveTo>
                    <a:cubicBezTo>
                      <a:pt x="65" y="43"/>
                      <a:pt x="0" y="24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78"/>
                      <a:pt x="66" y="97"/>
                      <a:pt x="146" y="97"/>
                    </a:cubicBezTo>
                    <a:cubicBezTo>
                      <a:pt x="226" y="97"/>
                      <a:pt x="291" y="78"/>
                      <a:pt x="293" y="55"/>
                    </a:cubicBezTo>
                    <a:cubicBezTo>
                      <a:pt x="293" y="55"/>
                      <a:pt x="293" y="55"/>
                      <a:pt x="293" y="55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3" y="25"/>
                      <a:pt x="227" y="43"/>
                      <a:pt x="146" y="4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8">
                <a:extLst>
                  <a:ext uri="{FF2B5EF4-FFF2-40B4-BE49-F238E27FC236}">
                    <a16:creationId xmlns:a16="http://schemas.microsoft.com/office/drawing/2014/main" xmlns="" id="{F88EC71F-143F-4F33-80A7-A9DAE07BB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673" y="1784261"/>
                <a:ext cx="0" cy="623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9">
                <a:extLst>
                  <a:ext uri="{FF2B5EF4-FFF2-40B4-BE49-F238E27FC236}">
                    <a16:creationId xmlns:a16="http://schemas.microsoft.com/office/drawing/2014/main" xmlns="" id="{97DC9135-71DB-4DC9-B6D0-8A4D5E97C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048" y="3261328"/>
                <a:ext cx="1364883" cy="713604"/>
              </a:xfrm>
              <a:custGeom>
                <a:avLst/>
                <a:gdLst>
                  <a:gd name="T0" fmla="*/ 161 w 185"/>
                  <a:gd name="T1" fmla="*/ 43 h 96"/>
                  <a:gd name="T2" fmla="*/ 146 w 185"/>
                  <a:gd name="T3" fmla="*/ 43 h 96"/>
                  <a:gd name="T4" fmla="*/ 0 w 185"/>
                  <a:gd name="T5" fmla="*/ 0 h 96"/>
                  <a:gd name="T6" fmla="*/ 0 w 185"/>
                  <a:gd name="T7" fmla="*/ 0 h 96"/>
                  <a:gd name="T8" fmla="*/ 0 w 185"/>
                  <a:gd name="T9" fmla="*/ 0 h 96"/>
                  <a:gd name="T10" fmla="*/ 0 w 185"/>
                  <a:gd name="T11" fmla="*/ 54 h 96"/>
                  <a:gd name="T12" fmla="*/ 0 w 185"/>
                  <a:gd name="T13" fmla="*/ 54 h 96"/>
                  <a:gd name="T14" fmla="*/ 146 w 185"/>
                  <a:gd name="T15" fmla="*/ 96 h 96"/>
                  <a:gd name="T16" fmla="*/ 185 w 185"/>
                  <a:gd name="T17" fmla="*/ 94 h 96"/>
                  <a:gd name="T18" fmla="*/ 161 w 185"/>
                  <a:gd name="T19" fmla="*/ 4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6">
                    <a:moveTo>
                      <a:pt x="161" y="43"/>
                    </a:moveTo>
                    <a:cubicBezTo>
                      <a:pt x="156" y="43"/>
                      <a:pt x="151" y="43"/>
                      <a:pt x="146" y="43"/>
                    </a:cubicBezTo>
                    <a:cubicBezTo>
                      <a:pt x="65" y="43"/>
                      <a:pt x="0" y="2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" y="77"/>
                      <a:pt x="66" y="96"/>
                      <a:pt x="146" y="96"/>
                    </a:cubicBezTo>
                    <a:cubicBezTo>
                      <a:pt x="159" y="96"/>
                      <a:pt x="172" y="95"/>
                      <a:pt x="185" y="94"/>
                    </a:cubicBezTo>
                    <a:cubicBezTo>
                      <a:pt x="171" y="81"/>
                      <a:pt x="163" y="63"/>
                      <a:pt x="161" y="4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0">
                <a:extLst>
                  <a:ext uri="{FF2B5EF4-FFF2-40B4-BE49-F238E27FC236}">
                    <a16:creationId xmlns:a16="http://schemas.microsoft.com/office/drawing/2014/main" xmlns="" id="{45FD555C-C0D9-4AB2-911F-BAE53ED17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632" y="2778321"/>
                <a:ext cx="162041" cy="246180"/>
              </a:xfrm>
              <a:custGeom>
                <a:avLst/>
                <a:gdLst>
                  <a:gd name="T0" fmla="*/ 22 w 22"/>
                  <a:gd name="T1" fmla="*/ 33 h 33"/>
                  <a:gd name="T2" fmla="*/ 22 w 22"/>
                  <a:gd name="T3" fmla="*/ 0 h 33"/>
                  <a:gd name="T4" fmla="*/ 0 w 22"/>
                  <a:gd name="T5" fmla="*/ 22 h 33"/>
                  <a:gd name="T6" fmla="*/ 22 w 22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3">
                    <a:moveTo>
                      <a:pt x="22" y="33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14" y="15"/>
                      <a:pt x="0" y="22"/>
                    </a:cubicBezTo>
                    <a:cubicBezTo>
                      <a:pt x="8" y="24"/>
                      <a:pt x="15" y="28"/>
                      <a:pt x="22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1">
                <a:extLst>
                  <a:ext uri="{FF2B5EF4-FFF2-40B4-BE49-F238E27FC236}">
                    <a16:creationId xmlns:a16="http://schemas.microsoft.com/office/drawing/2014/main" xmlns="" id="{1F0A8C95-6C25-4402-AC78-A3B4A338F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048" y="2772088"/>
                <a:ext cx="1380464" cy="710487"/>
              </a:xfrm>
              <a:custGeom>
                <a:avLst/>
                <a:gdLst>
                  <a:gd name="T0" fmla="*/ 187 w 187"/>
                  <a:gd name="T1" fmla="*/ 41 h 96"/>
                  <a:gd name="T2" fmla="*/ 146 w 187"/>
                  <a:gd name="T3" fmla="*/ 43 h 96"/>
                  <a:gd name="T4" fmla="*/ 0 w 187"/>
                  <a:gd name="T5" fmla="*/ 1 h 96"/>
                  <a:gd name="T6" fmla="*/ 0 w 187"/>
                  <a:gd name="T7" fmla="*/ 0 h 96"/>
                  <a:gd name="T8" fmla="*/ 0 w 187"/>
                  <a:gd name="T9" fmla="*/ 0 h 96"/>
                  <a:gd name="T10" fmla="*/ 0 w 187"/>
                  <a:gd name="T11" fmla="*/ 55 h 96"/>
                  <a:gd name="T12" fmla="*/ 0 w 187"/>
                  <a:gd name="T13" fmla="*/ 55 h 96"/>
                  <a:gd name="T14" fmla="*/ 146 w 187"/>
                  <a:gd name="T15" fmla="*/ 96 h 96"/>
                  <a:gd name="T16" fmla="*/ 161 w 187"/>
                  <a:gd name="T17" fmla="*/ 96 h 96"/>
                  <a:gd name="T18" fmla="*/ 187 w 187"/>
                  <a:gd name="T19" fmla="*/ 4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96">
                    <a:moveTo>
                      <a:pt x="187" y="41"/>
                    </a:moveTo>
                    <a:cubicBezTo>
                      <a:pt x="174" y="43"/>
                      <a:pt x="160" y="43"/>
                      <a:pt x="146" y="43"/>
                    </a:cubicBezTo>
                    <a:cubicBezTo>
                      <a:pt x="65" y="43"/>
                      <a:pt x="0" y="2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78"/>
                      <a:pt x="66" y="96"/>
                      <a:pt x="146" y="96"/>
                    </a:cubicBezTo>
                    <a:cubicBezTo>
                      <a:pt x="151" y="96"/>
                      <a:pt x="156" y="96"/>
                      <a:pt x="161" y="96"/>
                    </a:cubicBezTo>
                    <a:cubicBezTo>
                      <a:pt x="163" y="75"/>
                      <a:pt x="172" y="55"/>
                      <a:pt x="187" y="4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2">
                <a:extLst>
                  <a:ext uri="{FF2B5EF4-FFF2-40B4-BE49-F238E27FC236}">
                    <a16:creationId xmlns:a16="http://schemas.microsoft.com/office/drawing/2014/main" xmlns="" id="{D6354FA6-667E-41D3-9268-7E6E3E00E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048" y="2279731"/>
                <a:ext cx="2162625" cy="722952"/>
              </a:xfrm>
              <a:custGeom>
                <a:avLst/>
                <a:gdLst>
                  <a:gd name="T0" fmla="*/ 244 w 293"/>
                  <a:gd name="T1" fmla="*/ 84 h 97"/>
                  <a:gd name="T2" fmla="*/ 249 w 293"/>
                  <a:gd name="T3" fmla="*/ 85 h 97"/>
                  <a:gd name="T4" fmla="*/ 293 w 293"/>
                  <a:gd name="T5" fmla="*/ 55 h 97"/>
                  <a:gd name="T6" fmla="*/ 293 w 293"/>
                  <a:gd name="T7" fmla="*/ 55 h 97"/>
                  <a:gd name="T8" fmla="*/ 293 w 293"/>
                  <a:gd name="T9" fmla="*/ 1 h 97"/>
                  <a:gd name="T10" fmla="*/ 146 w 293"/>
                  <a:gd name="T11" fmla="*/ 43 h 97"/>
                  <a:gd name="T12" fmla="*/ 0 w 293"/>
                  <a:gd name="T13" fmla="*/ 1 h 97"/>
                  <a:gd name="T14" fmla="*/ 0 w 293"/>
                  <a:gd name="T15" fmla="*/ 0 h 97"/>
                  <a:gd name="T16" fmla="*/ 0 w 293"/>
                  <a:gd name="T17" fmla="*/ 0 h 97"/>
                  <a:gd name="T18" fmla="*/ 0 w 293"/>
                  <a:gd name="T19" fmla="*/ 55 h 97"/>
                  <a:gd name="T20" fmla="*/ 0 w 293"/>
                  <a:gd name="T21" fmla="*/ 55 h 97"/>
                  <a:gd name="T22" fmla="*/ 146 w 293"/>
                  <a:gd name="T23" fmla="*/ 97 h 97"/>
                  <a:gd name="T24" fmla="*/ 208 w 293"/>
                  <a:gd name="T25" fmla="*/ 93 h 97"/>
                  <a:gd name="T26" fmla="*/ 244 w 293"/>
                  <a:gd name="T27" fmla="*/ 8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3" h="97">
                    <a:moveTo>
                      <a:pt x="244" y="84"/>
                    </a:moveTo>
                    <a:cubicBezTo>
                      <a:pt x="246" y="84"/>
                      <a:pt x="247" y="85"/>
                      <a:pt x="249" y="85"/>
                    </a:cubicBezTo>
                    <a:cubicBezTo>
                      <a:pt x="275" y="77"/>
                      <a:pt x="292" y="67"/>
                      <a:pt x="293" y="55"/>
                    </a:cubicBezTo>
                    <a:cubicBezTo>
                      <a:pt x="293" y="55"/>
                      <a:pt x="293" y="55"/>
                      <a:pt x="293" y="55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3" y="25"/>
                      <a:pt x="227" y="43"/>
                      <a:pt x="146" y="43"/>
                    </a:cubicBezTo>
                    <a:cubicBezTo>
                      <a:pt x="65" y="43"/>
                      <a:pt x="0" y="25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78"/>
                      <a:pt x="66" y="97"/>
                      <a:pt x="146" y="97"/>
                    </a:cubicBezTo>
                    <a:cubicBezTo>
                      <a:pt x="168" y="97"/>
                      <a:pt x="189" y="95"/>
                      <a:pt x="208" y="93"/>
                    </a:cubicBezTo>
                    <a:cubicBezTo>
                      <a:pt x="219" y="87"/>
                      <a:pt x="231" y="84"/>
                      <a:pt x="244" y="84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6" name="Picture 2" descr="D:\DGT_2016_Noviembre\PRESENTACIONES\z_eJEMPLOS\Logos\interrogante.jpg">
              <a:extLst>
                <a:ext uri="{FF2B5EF4-FFF2-40B4-BE49-F238E27FC236}">
                  <a16:creationId xmlns:a16="http://schemas.microsoft.com/office/drawing/2014/main" xmlns="" id="{44D858F7-E3B7-4A2E-9DFC-1F81D5C68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018" y="2627906"/>
              <a:ext cx="271868" cy="34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1376F7EE-8087-46F6-9947-B669A966F78E}"/>
              </a:ext>
            </a:extLst>
          </p:cNvPr>
          <p:cNvSpPr/>
          <p:nvPr/>
        </p:nvSpPr>
        <p:spPr>
          <a:xfrm>
            <a:off x="3998061" y="835997"/>
            <a:ext cx="1237305" cy="471924"/>
          </a:xfrm>
          <a:prstGeom prst="rect">
            <a:avLst/>
          </a:prstGeom>
          <a:solidFill>
            <a:srgbClr val="C0504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Information     Sources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2923154-C1EB-457D-809A-F1615481BBB7}"/>
              </a:ext>
            </a:extLst>
          </p:cNvPr>
          <p:cNvSpPr/>
          <p:nvPr/>
        </p:nvSpPr>
        <p:spPr>
          <a:xfrm>
            <a:off x="2294372" y="1943478"/>
            <a:ext cx="1185459" cy="471924"/>
          </a:xfrm>
          <a:prstGeom prst="rect">
            <a:avLst/>
          </a:prstGeom>
          <a:solidFill>
            <a:srgbClr val="E1A35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Company       Analysis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B12E763E-205E-488B-B71B-6DC999838D9B}"/>
              </a:ext>
            </a:extLst>
          </p:cNvPr>
          <p:cNvSpPr/>
          <p:nvPr/>
        </p:nvSpPr>
        <p:spPr>
          <a:xfrm>
            <a:off x="2294372" y="3146563"/>
            <a:ext cx="1334318" cy="656590"/>
          </a:xfrm>
          <a:prstGeom prst="rect">
            <a:avLst/>
          </a:prstGeom>
          <a:solidFill>
            <a:srgbClr val="2883A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Online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Transactional     data</a:t>
            </a:r>
            <a:endParaRPr kumimoji="0" lang="en-GB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xmlns="" id="{82D576A1-250E-4EF7-BF93-3B82D63593F8}"/>
              </a:ext>
            </a:extLst>
          </p:cNvPr>
          <p:cNvSpPr/>
          <p:nvPr/>
        </p:nvSpPr>
        <p:spPr>
          <a:xfrm>
            <a:off x="5896152" y="1722774"/>
            <a:ext cx="1338581" cy="471924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Treatment over   veracity 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xmlns="" id="{F5324B6B-C3A0-4AE1-A0F8-AEA7378E501E}"/>
              </a:ext>
            </a:extLst>
          </p:cNvPr>
          <p:cNvSpPr/>
          <p:nvPr/>
        </p:nvSpPr>
        <p:spPr>
          <a:xfrm>
            <a:off x="5896152" y="3002934"/>
            <a:ext cx="1431787" cy="471924"/>
          </a:xfrm>
          <a:prstGeom prst="rect">
            <a:avLst/>
          </a:prstGeom>
          <a:solidFill>
            <a:srgbClr val="73AF5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On-demand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Batch information</a:t>
            </a:r>
            <a:endParaRPr kumimoji="0" lang="en-GB" sz="1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2" name="Right Arrow 19">
            <a:extLst>
              <a:ext uri="{FF2B5EF4-FFF2-40B4-BE49-F238E27FC236}">
                <a16:creationId xmlns:a16="http://schemas.microsoft.com/office/drawing/2014/main" xmlns="" id="{AAB5F1A0-2DAF-48A1-A725-48B017144622}"/>
              </a:ext>
            </a:extLst>
          </p:cNvPr>
          <p:cNvSpPr/>
          <p:nvPr/>
        </p:nvSpPr>
        <p:spPr>
          <a:xfrm rot="5400000">
            <a:off x="4437852" y="1494368"/>
            <a:ext cx="452350" cy="2896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Right Arrow 19">
            <a:extLst>
              <a:ext uri="{FF2B5EF4-FFF2-40B4-BE49-F238E27FC236}">
                <a16:creationId xmlns:a16="http://schemas.microsoft.com/office/drawing/2014/main" xmlns="" id="{6E534820-4B35-489E-A94F-65FCD04CBEAF}"/>
              </a:ext>
            </a:extLst>
          </p:cNvPr>
          <p:cNvSpPr/>
          <p:nvPr/>
        </p:nvSpPr>
        <p:spPr>
          <a:xfrm rot="1247885">
            <a:off x="3595384" y="2156142"/>
            <a:ext cx="452350" cy="2896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Right Arrow 19">
            <a:extLst>
              <a:ext uri="{FF2B5EF4-FFF2-40B4-BE49-F238E27FC236}">
                <a16:creationId xmlns:a16="http://schemas.microsoft.com/office/drawing/2014/main" xmlns="" id="{7BABA850-120C-45B9-A0C3-96B2212C9FAB}"/>
              </a:ext>
            </a:extLst>
          </p:cNvPr>
          <p:cNvSpPr/>
          <p:nvPr/>
        </p:nvSpPr>
        <p:spPr>
          <a:xfrm rot="7897956">
            <a:off x="3816134" y="3130992"/>
            <a:ext cx="452350" cy="2896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Right Arrow 19">
            <a:extLst>
              <a:ext uri="{FF2B5EF4-FFF2-40B4-BE49-F238E27FC236}">
                <a16:creationId xmlns:a16="http://schemas.microsoft.com/office/drawing/2014/main" xmlns="" id="{8C3E816F-A0EB-4F9D-A3CF-2C5E0F036849}"/>
              </a:ext>
            </a:extLst>
          </p:cNvPr>
          <p:cNvSpPr/>
          <p:nvPr/>
        </p:nvSpPr>
        <p:spPr>
          <a:xfrm rot="9202259">
            <a:off x="5284559" y="1998585"/>
            <a:ext cx="452350" cy="2896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Right Arrow 19">
            <a:extLst>
              <a:ext uri="{FF2B5EF4-FFF2-40B4-BE49-F238E27FC236}">
                <a16:creationId xmlns:a16="http://schemas.microsoft.com/office/drawing/2014/main" xmlns="" id="{FAC95FFF-B3C5-4359-87B3-4B133F713538}"/>
              </a:ext>
            </a:extLst>
          </p:cNvPr>
          <p:cNvSpPr/>
          <p:nvPr/>
        </p:nvSpPr>
        <p:spPr>
          <a:xfrm rot="2001251">
            <a:off x="5195805" y="3023675"/>
            <a:ext cx="452350" cy="2896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Right Arrow 19">
            <a:extLst>
              <a:ext uri="{FF2B5EF4-FFF2-40B4-BE49-F238E27FC236}">
                <a16:creationId xmlns:a16="http://schemas.microsoft.com/office/drawing/2014/main" xmlns="" id="{9BC87CB5-7B96-4E20-BA39-07D0BBC7D8E1}"/>
              </a:ext>
            </a:extLst>
          </p:cNvPr>
          <p:cNvSpPr/>
          <p:nvPr/>
        </p:nvSpPr>
        <p:spPr>
          <a:xfrm rot="7703533">
            <a:off x="2344485" y="3980320"/>
            <a:ext cx="452350" cy="2896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Right Arrow 19">
            <a:extLst>
              <a:ext uri="{FF2B5EF4-FFF2-40B4-BE49-F238E27FC236}">
                <a16:creationId xmlns:a16="http://schemas.microsoft.com/office/drawing/2014/main" xmlns="" id="{1CB78FED-E1B6-4FEF-84B4-826EDBB371E5}"/>
              </a:ext>
            </a:extLst>
          </p:cNvPr>
          <p:cNvSpPr/>
          <p:nvPr/>
        </p:nvSpPr>
        <p:spPr>
          <a:xfrm rot="3333300">
            <a:off x="3124690" y="3982349"/>
            <a:ext cx="452350" cy="28966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2 CuadroTexto">
            <a:extLst>
              <a:ext uri="{FF2B5EF4-FFF2-40B4-BE49-F238E27FC236}">
                <a16:creationId xmlns:a16="http://schemas.microsoft.com/office/drawing/2014/main" xmlns="" id="{2C427B4E-916E-4538-89EE-13C2A8DCA69A}"/>
              </a:ext>
            </a:extLst>
          </p:cNvPr>
          <p:cNvSpPr txBox="1"/>
          <p:nvPr/>
        </p:nvSpPr>
        <p:spPr>
          <a:xfrm>
            <a:off x="2093122" y="4454144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sp>
        <p:nvSpPr>
          <p:cNvPr id="30" name="42 CuadroTexto">
            <a:extLst>
              <a:ext uri="{FF2B5EF4-FFF2-40B4-BE49-F238E27FC236}">
                <a16:creationId xmlns:a16="http://schemas.microsoft.com/office/drawing/2014/main" xmlns="" id="{7AB7342B-AAFE-49C1-8C3B-F8E5858707CC}"/>
              </a:ext>
            </a:extLst>
          </p:cNvPr>
          <p:cNvSpPr txBox="1"/>
          <p:nvPr/>
        </p:nvSpPr>
        <p:spPr>
          <a:xfrm>
            <a:off x="3276056" y="4454144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421737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55709C-15B0-4C10-A666-091580EE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563" y="1942041"/>
            <a:ext cx="3887787" cy="1249891"/>
          </a:xfrm>
          <a:ln>
            <a:solidFill>
              <a:schemeClr val="bg1">
                <a:alpha val="85000"/>
              </a:schemeClr>
            </a:solidFill>
          </a:ln>
        </p:spPr>
        <p:txBody>
          <a:bodyPr/>
          <a:lstStyle/>
          <a:p>
            <a:r>
              <a:rPr lang="en-GB" cap="none"/>
              <a:t>BUT EVERYTHING CHANGED…</a:t>
            </a:r>
          </a:p>
        </p:txBody>
      </p:sp>
    </p:spTree>
    <p:extLst>
      <p:ext uri="{BB962C8B-B14F-4D97-AF65-F5344CB8AC3E}">
        <p14:creationId xmlns:p14="http://schemas.microsoft.com/office/powerpoint/2010/main" val="53707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58DA77-560D-4F99-979F-9D0FA1AC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236"/>
            <a:ext cx="8229600" cy="396187"/>
          </a:xfrm>
        </p:spPr>
        <p:txBody>
          <a:bodyPr/>
          <a:lstStyle/>
          <a:p>
            <a:r>
              <a:rPr lang="es-ES" cap="none" dirty="0"/>
              <a:t>A LARGE DATABASE </a:t>
            </a:r>
          </a:p>
        </p:txBody>
      </p:sp>
      <p:sp>
        <p:nvSpPr>
          <p:cNvPr id="7" name="5 Forma libre">
            <a:extLst>
              <a:ext uri="{FF2B5EF4-FFF2-40B4-BE49-F238E27FC236}">
                <a16:creationId xmlns:a16="http://schemas.microsoft.com/office/drawing/2014/main" xmlns="" id="{73A188A5-4FFA-4E55-B2BB-2ABBEE27E9B3}"/>
              </a:ext>
            </a:extLst>
          </p:cNvPr>
          <p:cNvSpPr/>
          <p:nvPr/>
        </p:nvSpPr>
        <p:spPr>
          <a:xfrm>
            <a:off x="3548050" y="777060"/>
            <a:ext cx="1465254" cy="1407819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ln w="190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0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531" tIns="557531" rIns="557529" bIns="55752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300" kern="1200"/>
          </a:p>
        </p:txBody>
      </p:sp>
      <p:sp>
        <p:nvSpPr>
          <p:cNvPr id="8" name="13 Forma libre">
            <a:extLst>
              <a:ext uri="{FF2B5EF4-FFF2-40B4-BE49-F238E27FC236}">
                <a16:creationId xmlns:a16="http://schemas.microsoft.com/office/drawing/2014/main" xmlns="" id="{03095C21-6052-4850-8E64-BCDF9AE39170}"/>
              </a:ext>
            </a:extLst>
          </p:cNvPr>
          <p:cNvSpPr/>
          <p:nvPr/>
        </p:nvSpPr>
        <p:spPr>
          <a:xfrm rot="20349099">
            <a:off x="4460097" y="1133313"/>
            <a:ext cx="1465254" cy="1407819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0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531" tIns="557531" rIns="557529" bIns="55752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300" kern="1200"/>
          </a:p>
        </p:txBody>
      </p:sp>
      <p:sp>
        <p:nvSpPr>
          <p:cNvPr id="9" name="14 Forma libre">
            <a:extLst>
              <a:ext uri="{FF2B5EF4-FFF2-40B4-BE49-F238E27FC236}">
                <a16:creationId xmlns:a16="http://schemas.microsoft.com/office/drawing/2014/main" xmlns="" id="{822E7E87-73D4-4D89-9F6D-1E26CB31BB10}"/>
              </a:ext>
            </a:extLst>
          </p:cNvPr>
          <p:cNvSpPr/>
          <p:nvPr/>
        </p:nvSpPr>
        <p:spPr>
          <a:xfrm rot="773124">
            <a:off x="4042469" y="1995394"/>
            <a:ext cx="1465254" cy="1407819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0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531" tIns="557531" rIns="557529" bIns="55752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300" kern="1200"/>
          </a:p>
        </p:txBody>
      </p:sp>
      <p:sp>
        <p:nvSpPr>
          <p:cNvPr id="10" name="15 Forma libre">
            <a:extLst>
              <a:ext uri="{FF2B5EF4-FFF2-40B4-BE49-F238E27FC236}">
                <a16:creationId xmlns:a16="http://schemas.microsoft.com/office/drawing/2014/main" xmlns="" id="{DDCA33DC-1490-4677-9B4F-077732C34E4A}"/>
              </a:ext>
            </a:extLst>
          </p:cNvPr>
          <p:cNvSpPr/>
          <p:nvPr/>
        </p:nvSpPr>
        <p:spPr>
          <a:xfrm rot="19483287">
            <a:off x="4325583" y="3270316"/>
            <a:ext cx="1465254" cy="1407819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0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531" tIns="557531" rIns="557529" bIns="55752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300" kern="1200"/>
          </a:p>
        </p:txBody>
      </p:sp>
      <p:sp>
        <p:nvSpPr>
          <p:cNvPr id="11" name="17 Forma libre">
            <a:extLst>
              <a:ext uri="{FF2B5EF4-FFF2-40B4-BE49-F238E27FC236}">
                <a16:creationId xmlns:a16="http://schemas.microsoft.com/office/drawing/2014/main" xmlns="" id="{E16FA419-4283-4867-9C94-3FD81B43CF95}"/>
              </a:ext>
            </a:extLst>
          </p:cNvPr>
          <p:cNvSpPr/>
          <p:nvPr/>
        </p:nvSpPr>
        <p:spPr>
          <a:xfrm rot="20904729">
            <a:off x="4913622" y="2496443"/>
            <a:ext cx="1465254" cy="1407819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0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531" tIns="557531" rIns="557529" bIns="55752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300" kern="1200"/>
          </a:p>
        </p:txBody>
      </p:sp>
      <p:sp>
        <p:nvSpPr>
          <p:cNvPr id="12" name="19 Elipse">
            <a:extLst>
              <a:ext uri="{FF2B5EF4-FFF2-40B4-BE49-F238E27FC236}">
                <a16:creationId xmlns:a16="http://schemas.microsoft.com/office/drawing/2014/main" xmlns="" id="{C859E3F9-267B-4CCB-BDCC-EA06BC6DA6B5}"/>
              </a:ext>
            </a:extLst>
          </p:cNvPr>
          <p:cNvSpPr/>
          <p:nvPr/>
        </p:nvSpPr>
        <p:spPr>
          <a:xfrm>
            <a:off x="3960845" y="1189184"/>
            <a:ext cx="618227" cy="5954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21 Rectángulo redondeado">
            <a:extLst>
              <a:ext uri="{FF2B5EF4-FFF2-40B4-BE49-F238E27FC236}">
                <a16:creationId xmlns:a16="http://schemas.microsoft.com/office/drawing/2014/main" xmlns="" id="{74E0C435-C7A8-4175-A985-AFAFCE2DBBEF}"/>
              </a:ext>
            </a:extLst>
          </p:cNvPr>
          <p:cNvSpPr/>
          <p:nvPr/>
        </p:nvSpPr>
        <p:spPr>
          <a:xfrm>
            <a:off x="2350002" y="1120338"/>
            <a:ext cx="1275158" cy="385302"/>
          </a:xfrm>
          <a:prstGeom prst="roundRect">
            <a:avLst/>
          </a:prstGeom>
          <a:noFill/>
          <a:ln w="22225">
            <a:solidFill>
              <a:srgbClr val="88A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27 Grupo">
            <a:extLst>
              <a:ext uri="{FF2B5EF4-FFF2-40B4-BE49-F238E27FC236}">
                <a16:creationId xmlns:a16="http://schemas.microsoft.com/office/drawing/2014/main" xmlns="" id="{A713EBBA-DB42-4586-BED2-776F38FCC664}"/>
              </a:ext>
            </a:extLst>
          </p:cNvPr>
          <p:cNvGrpSpPr/>
          <p:nvPr/>
        </p:nvGrpSpPr>
        <p:grpSpPr>
          <a:xfrm>
            <a:off x="4572094" y="653882"/>
            <a:ext cx="667430" cy="739766"/>
            <a:chOff x="5025958" y="1060979"/>
            <a:chExt cx="667430" cy="739766"/>
          </a:xfrm>
        </p:grpSpPr>
        <p:sp>
          <p:nvSpPr>
            <p:cNvPr id="15" name="22 Forma libre">
              <a:extLst>
                <a:ext uri="{FF2B5EF4-FFF2-40B4-BE49-F238E27FC236}">
                  <a16:creationId xmlns:a16="http://schemas.microsoft.com/office/drawing/2014/main" xmlns="" id="{83D9230C-EEF5-4E64-969B-F59B6FC5E4DA}"/>
                </a:ext>
              </a:extLst>
            </p:cNvPr>
            <p:cNvSpPr/>
            <p:nvPr/>
          </p:nvSpPr>
          <p:spPr>
            <a:xfrm rot="21154621">
              <a:off x="5025958" y="1060979"/>
              <a:ext cx="667430" cy="739766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5000"/>
              </a:scheme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16" name="23 Elipse">
              <a:extLst>
                <a:ext uri="{FF2B5EF4-FFF2-40B4-BE49-F238E27FC236}">
                  <a16:creationId xmlns:a16="http://schemas.microsoft.com/office/drawing/2014/main" xmlns="" id="{112806CF-4488-4DA0-BC90-3764B297BCDD}"/>
                </a:ext>
              </a:extLst>
            </p:cNvPr>
            <p:cNvSpPr/>
            <p:nvPr/>
          </p:nvSpPr>
          <p:spPr>
            <a:xfrm rot="21154621">
              <a:off x="5243011" y="1314537"/>
              <a:ext cx="233328" cy="232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31 Grupo">
            <a:extLst>
              <a:ext uri="{FF2B5EF4-FFF2-40B4-BE49-F238E27FC236}">
                <a16:creationId xmlns:a16="http://schemas.microsoft.com/office/drawing/2014/main" xmlns="" id="{43BEB95E-36E7-4061-BF0E-6D2E9381B407}"/>
              </a:ext>
            </a:extLst>
          </p:cNvPr>
          <p:cNvGrpSpPr/>
          <p:nvPr/>
        </p:nvGrpSpPr>
        <p:grpSpPr>
          <a:xfrm rot="19317297">
            <a:off x="5008343" y="520608"/>
            <a:ext cx="494504" cy="503244"/>
            <a:chOff x="5020014" y="685396"/>
            <a:chExt cx="602333" cy="631320"/>
          </a:xfrm>
        </p:grpSpPr>
        <p:sp>
          <p:nvSpPr>
            <p:cNvPr id="18" name="25 Forma libre">
              <a:extLst>
                <a:ext uri="{FF2B5EF4-FFF2-40B4-BE49-F238E27FC236}">
                  <a16:creationId xmlns:a16="http://schemas.microsoft.com/office/drawing/2014/main" xmlns="" id="{1629E1FA-FC30-497D-9E5C-A1CFCA257118}"/>
                </a:ext>
              </a:extLst>
            </p:cNvPr>
            <p:cNvSpPr/>
            <p:nvPr/>
          </p:nvSpPr>
          <p:spPr>
            <a:xfrm rot="20876891">
              <a:off x="5020014" y="685396"/>
              <a:ext cx="602333" cy="6313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4000"/>
              </a:scheme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19" name="26 Elipse">
              <a:extLst>
                <a:ext uri="{FF2B5EF4-FFF2-40B4-BE49-F238E27FC236}">
                  <a16:creationId xmlns:a16="http://schemas.microsoft.com/office/drawing/2014/main" xmlns="" id="{B02BD96A-4F6C-4BD5-A027-29F0EC04E1DA}"/>
                </a:ext>
              </a:extLst>
            </p:cNvPr>
            <p:cNvSpPr/>
            <p:nvPr/>
          </p:nvSpPr>
          <p:spPr>
            <a:xfrm rot="20876891">
              <a:off x="5215897" y="901784"/>
              <a:ext cx="210571" cy="198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" name="32 Grupo">
            <a:extLst>
              <a:ext uri="{FF2B5EF4-FFF2-40B4-BE49-F238E27FC236}">
                <a16:creationId xmlns:a16="http://schemas.microsoft.com/office/drawing/2014/main" xmlns="" id="{5F2A238C-535F-4AA5-AB5B-0A24D04F622A}"/>
              </a:ext>
            </a:extLst>
          </p:cNvPr>
          <p:cNvGrpSpPr/>
          <p:nvPr/>
        </p:nvGrpSpPr>
        <p:grpSpPr>
          <a:xfrm rot="19604498">
            <a:off x="5136849" y="876431"/>
            <a:ext cx="402414" cy="430529"/>
            <a:chOff x="5999031" y="693193"/>
            <a:chExt cx="602333" cy="631320"/>
          </a:xfrm>
        </p:grpSpPr>
        <p:sp>
          <p:nvSpPr>
            <p:cNvPr id="21" name="29 Forma libre">
              <a:extLst>
                <a:ext uri="{FF2B5EF4-FFF2-40B4-BE49-F238E27FC236}">
                  <a16:creationId xmlns:a16="http://schemas.microsoft.com/office/drawing/2014/main" xmlns="" id="{A8CB5942-C0EF-4A4C-8F2F-202DF21DCA52}"/>
                </a:ext>
              </a:extLst>
            </p:cNvPr>
            <p:cNvSpPr/>
            <p:nvPr/>
          </p:nvSpPr>
          <p:spPr>
            <a:xfrm rot="20876891">
              <a:off x="5999031" y="693193"/>
              <a:ext cx="602333" cy="6313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rgbClr val="002060">
                <a:alpha val="74000"/>
              </a:srgb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22" name="30 Elipse">
              <a:extLst>
                <a:ext uri="{FF2B5EF4-FFF2-40B4-BE49-F238E27FC236}">
                  <a16:creationId xmlns:a16="http://schemas.microsoft.com/office/drawing/2014/main" xmlns="" id="{B7CDAEB8-EBB2-4A81-A481-FEFD1C38FB7E}"/>
                </a:ext>
              </a:extLst>
            </p:cNvPr>
            <p:cNvSpPr/>
            <p:nvPr/>
          </p:nvSpPr>
          <p:spPr>
            <a:xfrm rot="20876891">
              <a:off x="6194914" y="909581"/>
              <a:ext cx="210571" cy="198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33 Elipse">
            <a:extLst>
              <a:ext uri="{FF2B5EF4-FFF2-40B4-BE49-F238E27FC236}">
                <a16:creationId xmlns:a16="http://schemas.microsoft.com/office/drawing/2014/main" xmlns="" id="{B7747538-95C2-4895-9687-DB4FF338EEFB}"/>
              </a:ext>
            </a:extLst>
          </p:cNvPr>
          <p:cNvSpPr/>
          <p:nvPr/>
        </p:nvSpPr>
        <p:spPr>
          <a:xfrm>
            <a:off x="4872144" y="1530808"/>
            <a:ext cx="631140" cy="6078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">
              <a:solidFill>
                <a:schemeClr val="tx1"/>
              </a:solidFill>
            </a:endParaRPr>
          </a:p>
        </p:txBody>
      </p:sp>
      <p:sp>
        <p:nvSpPr>
          <p:cNvPr id="24" name="34 Rectángulo redondeado">
            <a:extLst>
              <a:ext uri="{FF2B5EF4-FFF2-40B4-BE49-F238E27FC236}">
                <a16:creationId xmlns:a16="http://schemas.microsoft.com/office/drawing/2014/main" xmlns="" id="{87A276A6-7900-4228-9BDA-03FCA61361C5}"/>
              </a:ext>
            </a:extLst>
          </p:cNvPr>
          <p:cNvSpPr/>
          <p:nvPr/>
        </p:nvSpPr>
        <p:spPr>
          <a:xfrm>
            <a:off x="5904999" y="1560069"/>
            <a:ext cx="1250652" cy="385302"/>
          </a:xfrm>
          <a:prstGeom prst="roundRect">
            <a:avLst/>
          </a:prstGeom>
          <a:noFill/>
          <a:ln w="22225">
            <a:solidFill>
              <a:srgbClr val="88A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35 Rectángulo redondeado">
            <a:extLst>
              <a:ext uri="{FF2B5EF4-FFF2-40B4-BE49-F238E27FC236}">
                <a16:creationId xmlns:a16="http://schemas.microsoft.com/office/drawing/2014/main" xmlns="" id="{194CE202-0C27-45DC-8275-44774BE79257}"/>
              </a:ext>
            </a:extLst>
          </p:cNvPr>
          <p:cNvSpPr/>
          <p:nvPr/>
        </p:nvSpPr>
        <p:spPr>
          <a:xfrm>
            <a:off x="2741204" y="2506653"/>
            <a:ext cx="1440915" cy="385302"/>
          </a:xfrm>
          <a:prstGeom prst="roundRect">
            <a:avLst/>
          </a:prstGeom>
          <a:noFill/>
          <a:ln w="22225">
            <a:solidFill>
              <a:srgbClr val="88A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36 Elipse">
            <a:extLst>
              <a:ext uri="{FF2B5EF4-FFF2-40B4-BE49-F238E27FC236}">
                <a16:creationId xmlns:a16="http://schemas.microsoft.com/office/drawing/2014/main" xmlns="" id="{5BF8E3FB-7DD5-46EA-B8E3-1B3257872558}"/>
              </a:ext>
            </a:extLst>
          </p:cNvPr>
          <p:cNvSpPr/>
          <p:nvPr/>
        </p:nvSpPr>
        <p:spPr>
          <a:xfrm>
            <a:off x="4445044" y="2396489"/>
            <a:ext cx="641797" cy="61813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" name="37 Grupo">
            <a:extLst>
              <a:ext uri="{FF2B5EF4-FFF2-40B4-BE49-F238E27FC236}">
                <a16:creationId xmlns:a16="http://schemas.microsoft.com/office/drawing/2014/main" xmlns="" id="{53AD2EF4-1CAB-4742-9642-EC2F9C4BEC3D}"/>
              </a:ext>
            </a:extLst>
          </p:cNvPr>
          <p:cNvGrpSpPr/>
          <p:nvPr/>
        </p:nvGrpSpPr>
        <p:grpSpPr>
          <a:xfrm rot="559006">
            <a:off x="3736942" y="1812084"/>
            <a:ext cx="667430" cy="739766"/>
            <a:chOff x="5025958" y="1060979"/>
            <a:chExt cx="667430" cy="739766"/>
          </a:xfrm>
        </p:grpSpPr>
        <p:sp>
          <p:nvSpPr>
            <p:cNvPr id="28" name="38 Forma libre">
              <a:extLst>
                <a:ext uri="{FF2B5EF4-FFF2-40B4-BE49-F238E27FC236}">
                  <a16:creationId xmlns:a16="http://schemas.microsoft.com/office/drawing/2014/main" xmlns="" id="{FE91FD9A-937A-4E9F-8620-29D3E606AD72}"/>
                </a:ext>
              </a:extLst>
            </p:cNvPr>
            <p:cNvSpPr/>
            <p:nvPr/>
          </p:nvSpPr>
          <p:spPr>
            <a:xfrm rot="21154621">
              <a:off x="5025958" y="1060979"/>
              <a:ext cx="667430" cy="739766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5000"/>
              </a:scheme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29" name="39 Elipse">
              <a:extLst>
                <a:ext uri="{FF2B5EF4-FFF2-40B4-BE49-F238E27FC236}">
                  <a16:creationId xmlns:a16="http://schemas.microsoft.com/office/drawing/2014/main" xmlns="" id="{4FC883B8-2395-4C03-BAFE-BCB73FB9A4A5}"/>
                </a:ext>
              </a:extLst>
            </p:cNvPr>
            <p:cNvSpPr/>
            <p:nvPr/>
          </p:nvSpPr>
          <p:spPr>
            <a:xfrm rot="21154621">
              <a:off x="5243011" y="1314537"/>
              <a:ext cx="233328" cy="232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0" name="40 Elipse">
            <a:extLst>
              <a:ext uri="{FF2B5EF4-FFF2-40B4-BE49-F238E27FC236}">
                <a16:creationId xmlns:a16="http://schemas.microsoft.com/office/drawing/2014/main" xmlns="" id="{29D1F1AB-035D-4BF6-BA9E-97DAE704E1DD}"/>
              </a:ext>
            </a:extLst>
          </p:cNvPr>
          <p:cNvSpPr/>
          <p:nvPr/>
        </p:nvSpPr>
        <p:spPr>
          <a:xfrm>
            <a:off x="5358485" y="2923199"/>
            <a:ext cx="575528" cy="55430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41 Elipse">
            <a:extLst>
              <a:ext uri="{FF2B5EF4-FFF2-40B4-BE49-F238E27FC236}">
                <a16:creationId xmlns:a16="http://schemas.microsoft.com/office/drawing/2014/main" xmlns="" id="{74C2250B-16E2-4A52-B4A8-E4CE1C33DBEB}"/>
              </a:ext>
            </a:extLst>
          </p:cNvPr>
          <p:cNvSpPr/>
          <p:nvPr/>
        </p:nvSpPr>
        <p:spPr>
          <a:xfrm>
            <a:off x="4743252" y="3675126"/>
            <a:ext cx="630456" cy="60720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42 Elipse">
            <a:extLst>
              <a:ext uri="{FF2B5EF4-FFF2-40B4-BE49-F238E27FC236}">
                <a16:creationId xmlns:a16="http://schemas.microsoft.com/office/drawing/2014/main" xmlns="" id="{2BE63154-313D-43C3-BF91-F7B5B9DB5D95}"/>
              </a:ext>
            </a:extLst>
          </p:cNvPr>
          <p:cNvSpPr/>
          <p:nvPr/>
        </p:nvSpPr>
        <p:spPr>
          <a:xfrm>
            <a:off x="3548050" y="3932673"/>
            <a:ext cx="800303" cy="77079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43 Rectángulo redondeado">
            <a:extLst>
              <a:ext uri="{FF2B5EF4-FFF2-40B4-BE49-F238E27FC236}">
                <a16:creationId xmlns:a16="http://schemas.microsoft.com/office/drawing/2014/main" xmlns="" id="{ABE0E38E-57E6-453F-8704-E699B63292CB}"/>
              </a:ext>
            </a:extLst>
          </p:cNvPr>
          <p:cNvSpPr/>
          <p:nvPr/>
        </p:nvSpPr>
        <p:spPr>
          <a:xfrm>
            <a:off x="6290133" y="3002037"/>
            <a:ext cx="1440915" cy="385302"/>
          </a:xfrm>
          <a:prstGeom prst="roundRect">
            <a:avLst/>
          </a:prstGeom>
          <a:noFill/>
          <a:ln w="22225">
            <a:solidFill>
              <a:srgbClr val="88A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44 Rectángulo redondeado">
            <a:extLst>
              <a:ext uri="{FF2B5EF4-FFF2-40B4-BE49-F238E27FC236}">
                <a16:creationId xmlns:a16="http://schemas.microsoft.com/office/drawing/2014/main" xmlns="" id="{DA184750-5020-43E8-996D-DFF5E7A8E004}"/>
              </a:ext>
            </a:extLst>
          </p:cNvPr>
          <p:cNvSpPr/>
          <p:nvPr/>
        </p:nvSpPr>
        <p:spPr>
          <a:xfrm>
            <a:off x="5607232" y="4224185"/>
            <a:ext cx="1440915" cy="385302"/>
          </a:xfrm>
          <a:prstGeom prst="roundRect">
            <a:avLst/>
          </a:prstGeom>
          <a:noFill/>
          <a:ln w="22225">
            <a:solidFill>
              <a:srgbClr val="88A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45 Rectángulo redondeado">
            <a:extLst>
              <a:ext uri="{FF2B5EF4-FFF2-40B4-BE49-F238E27FC236}">
                <a16:creationId xmlns:a16="http://schemas.microsoft.com/office/drawing/2014/main" xmlns="" id="{D34C2EA8-63DF-42AF-B431-3ADCB57051A6}"/>
              </a:ext>
            </a:extLst>
          </p:cNvPr>
          <p:cNvSpPr/>
          <p:nvPr/>
        </p:nvSpPr>
        <p:spPr>
          <a:xfrm>
            <a:off x="1620686" y="4114667"/>
            <a:ext cx="1440915" cy="385302"/>
          </a:xfrm>
          <a:prstGeom prst="roundRect">
            <a:avLst/>
          </a:prstGeom>
          <a:noFill/>
          <a:ln w="22225">
            <a:solidFill>
              <a:srgbClr val="88A1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46 Grupo">
            <a:extLst>
              <a:ext uri="{FF2B5EF4-FFF2-40B4-BE49-F238E27FC236}">
                <a16:creationId xmlns:a16="http://schemas.microsoft.com/office/drawing/2014/main" xmlns="" id="{7D1602CC-F24F-4C48-BF5A-363BF52C4A86}"/>
              </a:ext>
            </a:extLst>
          </p:cNvPr>
          <p:cNvGrpSpPr/>
          <p:nvPr/>
        </p:nvGrpSpPr>
        <p:grpSpPr>
          <a:xfrm rot="17971100">
            <a:off x="5221176" y="2269771"/>
            <a:ext cx="494504" cy="503244"/>
            <a:chOff x="5020014" y="685396"/>
            <a:chExt cx="602333" cy="631320"/>
          </a:xfrm>
        </p:grpSpPr>
        <p:sp>
          <p:nvSpPr>
            <p:cNvPr id="37" name="47 Forma libre">
              <a:extLst>
                <a:ext uri="{FF2B5EF4-FFF2-40B4-BE49-F238E27FC236}">
                  <a16:creationId xmlns:a16="http://schemas.microsoft.com/office/drawing/2014/main" xmlns="" id="{71D3215C-803A-44B4-8A59-DDE839DCE2D2}"/>
                </a:ext>
              </a:extLst>
            </p:cNvPr>
            <p:cNvSpPr/>
            <p:nvPr/>
          </p:nvSpPr>
          <p:spPr>
            <a:xfrm rot="20876891">
              <a:off x="5020014" y="685396"/>
              <a:ext cx="602333" cy="6313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4000"/>
              </a:scheme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38" name="48 Elipse">
              <a:extLst>
                <a:ext uri="{FF2B5EF4-FFF2-40B4-BE49-F238E27FC236}">
                  <a16:creationId xmlns:a16="http://schemas.microsoft.com/office/drawing/2014/main" xmlns="" id="{AD2C996F-6E6D-47CF-A385-7E442E785D26}"/>
                </a:ext>
              </a:extLst>
            </p:cNvPr>
            <p:cNvSpPr/>
            <p:nvPr/>
          </p:nvSpPr>
          <p:spPr>
            <a:xfrm rot="20876891">
              <a:off x="5215897" y="901784"/>
              <a:ext cx="210571" cy="198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9" name="49 Grupo">
            <a:extLst>
              <a:ext uri="{FF2B5EF4-FFF2-40B4-BE49-F238E27FC236}">
                <a16:creationId xmlns:a16="http://schemas.microsoft.com/office/drawing/2014/main" xmlns="" id="{F2863881-C1BD-4A93-9E78-D7AD946215A7}"/>
              </a:ext>
            </a:extLst>
          </p:cNvPr>
          <p:cNvGrpSpPr/>
          <p:nvPr/>
        </p:nvGrpSpPr>
        <p:grpSpPr>
          <a:xfrm rot="18123908">
            <a:off x="4648992" y="3197015"/>
            <a:ext cx="402414" cy="430529"/>
            <a:chOff x="5999031" y="693193"/>
            <a:chExt cx="602333" cy="631320"/>
          </a:xfrm>
        </p:grpSpPr>
        <p:sp>
          <p:nvSpPr>
            <p:cNvPr id="40" name="50 Forma libre">
              <a:extLst>
                <a:ext uri="{FF2B5EF4-FFF2-40B4-BE49-F238E27FC236}">
                  <a16:creationId xmlns:a16="http://schemas.microsoft.com/office/drawing/2014/main" xmlns="" id="{30EDA9ED-4E5C-40A0-B7A2-D9C8265F6258}"/>
                </a:ext>
              </a:extLst>
            </p:cNvPr>
            <p:cNvSpPr/>
            <p:nvPr/>
          </p:nvSpPr>
          <p:spPr>
            <a:xfrm rot="20876891">
              <a:off x="5999031" y="693193"/>
              <a:ext cx="602333" cy="6313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rgbClr val="002060">
                <a:alpha val="74000"/>
              </a:srgb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41" name="51 Elipse">
              <a:extLst>
                <a:ext uri="{FF2B5EF4-FFF2-40B4-BE49-F238E27FC236}">
                  <a16:creationId xmlns:a16="http://schemas.microsoft.com/office/drawing/2014/main" xmlns="" id="{E98889B5-00D1-400C-BE7F-17B932BBB6AE}"/>
                </a:ext>
              </a:extLst>
            </p:cNvPr>
            <p:cNvSpPr/>
            <p:nvPr/>
          </p:nvSpPr>
          <p:spPr>
            <a:xfrm rot="20876891">
              <a:off x="6194914" y="909581"/>
              <a:ext cx="210571" cy="198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2" name="52 Grupo">
            <a:extLst>
              <a:ext uri="{FF2B5EF4-FFF2-40B4-BE49-F238E27FC236}">
                <a16:creationId xmlns:a16="http://schemas.microsoft.com/office/drawing/2014/main" xmlns="" id="{0107014A-D775-400B-91BB-3936E9DADC22}"/>
              </a:ext>
            </a:extLst>
          </p:cNvPr>
          <p:cNvGrpSpPr/>
          <p:nvPr/>
        </p:nvGrpSpPr>
        <p:grpSpPr>
          <a:xfrm rot="466035">
            <a:off x="4068765" y="2964905"/>
            <a:ext cx="667430" cy="739766"/>
            <a:chOff x="5025958" y="1060979"/>
            <a:chExt cx="667430" cy="739766"/>
          </a:xfrm>
        </p:grpSpPr>
        <p:sp>
          <p:nvSpPr>
            <p:cNvPr id="43" name="53 Forma libre">
              <a:extLst>
                <a:ext uri="{FF2B5EF4-FFF2-40B4-BE49-F238E27FC236}">
                  <a16:creationId xmlns:a16="http://schemas.microsoft.com/office/drawing/2014/main" xmlns="" id="{C6C1F272-5429-451F-8649-AEDBE840BD88}"/>
                </a:ext>
              </a:extLst>
            </p:cNvPr>
            <p:cNvSpPr/>
            <p:nvPr/>
          </p:nvSpPr>
          <p:spPr>
            <a:xfrm rot="21154621">
              <a:off x="5025958" y="1060979"/>
              <a:ext cx="667430" cy="739766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5000"/>
              </a:scheme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44" name="54 Elipse">
              <a:extLst>
                <a:ext uri="{FF2B5EF4-FFF2-40B4-BE49-F238E27FC236}">
                  <a16:creationId xmlns:a16="http://schemas.microsoft.com/office/drawing/2014/main" xmlns="" id="{C4023221-570D-48E9-A854-AC5A2DF1AADB}"/>
                </a:ext>
              </a:extLst>
            </p:cNvPr>
            <p:cNvSpPr/>
            <p:nvPr/>
          </p:nvSpPr>
          <p:spPr>
            <a:xfrm rot="21154621">
              <a:off x="5243011" y="1314537"/>
              <a:ext cx="233328" cy="232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5" name="55 Grupo">
            <a:extLst>
              <a:ext uri="{FF2B5EF4-FFF2-40B4-BE49-F238E27FC236}">
                <a16:creationId xmlns:a16="http://schemas.microsoft.com/office/drawing/2014/main" xmlns="" id="{B4F20836-6EC9-45CA-AAE4-33F98BFE6DBE}"/>
              </a:ext>
            </a:extLst>
          </p:cNvPr>
          <p:cNvGrpSpPr/>
          <p:nvPr/>
        </p:nvGrpSpPr>
        <p:grpSpPr>
          <a:xfrm rot="19317297">
            <a:off x="4480316" y="4369839"/>
            <a:ext cx="494504" cy="503244"/>
            <a:chOff x="5020014" y="685396"/>
            <a:chExt cx="602333" cy="631320"/>
          </a:xfrm>
        </p:grpSpPr>
        <p:sp>
          <p:nvSpPr>
            <p:cNvPr id="46" name="56 Forma libre">
              <a:extLst>
                <a:ext uri="{FF2B5EF4-FFF2-40B4-BE49-F238E27FC236}">
                  <a16:creationId xmlns:a16="http://schemas.microsoft.com/office/drawing/2014/main" xmlns="" id="{3B015C0A-FDB3-4D2F-96BA-2989A7806571}"/>
                </a:ext>
              </a:extLst>
            </p:cNvPr>
            <p:cNvSpPr/>
            <p:nvPr/>
          </p:nvSpPr>
          <p:spPr>
            <a:xfrm rot="20876891">
              <a:off x="5020014" y="685396"/>
              <a:ext cx="602333" cy="6313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4000"/>
              </a:scheme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47" name="57 Elipse">
              <a:extLst>
                <a:ext uri="{FF2B5EF4-FFF2-40B4-BE49-F238E27FC236}">
                  <a16:creationId xmlns:a16="http://schemas.microsoft.com/office/drawing/2014/main" xmlns="" id="{1549D49B-941F-4004-93ED-1861FDDCC83B}"/>
                </a:ext>
              </a:extLst>
            </p:cNvPr>
            <p:cNvSpPr/>
            <p:nvPr/>
          </p:nvSpPr>
          <p:spPr>
            <a:xfrm rot="20876891">
              <a:off x="5215897" y="901784"/>
              <a:ext cx="210571" cy="198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8" name="58 Grupo">
            <a:extLst>
              <a:ext uri="{FF2B5EF4-FFF2-40B4-BE49-F238E27FC236}">
                <a16:creationId xmlns:a16="http://schemas.microsoft.com/office/drawing/2014/main" xmlns="" id="{9F917CF4-6380-48F0-B8A4-58C9487B734D}"/>
              </a:ext>
            </a:extLst>
          </p:cNvPr>
          <p:cNvGrpSpPr/>
          <p:nvPr/>
        </p:nvGrpSpPr>
        <p:grpSpPr>
          <a:xfrm rot="16972766">
            <a:off x="5555404" y="3623352"/>
            <a:ext cx="402414" cy="430529"/>
            <a:chOff x="5999031" y="693193"/>
            <a:chExt cx="602333" cy="631320"/>
          </a:xfrm>
        </p:grpSpPr>
        <p:sp>
          <p:nvSpPr>
            <p:cNvPr id="49" name="59 Forma libre">
              <a:extLst>
                <a:ext uri="{FF2B5EF4-FFF2-40B4-BE49-F238E27FC236}">
                  <a16:creationId xmlns:a16="http://schemas.microsoft.com/office/drawing/2014/main" xmlns="" id="{1F311199-5A03-45AC-8D69-809BFCE97D83}"/>
                </a:ext>
              </a:extLst>
            </p:cNvPr>
            <p:cNvSpPr/>
            <p:nvPr/>
          </p:nvSpPr>
          <p:spPr>
            <a:xfrm rot="20876891">
              <a:off x="5999031" y="693193"/>
              <a:ext cx="602333" cy="6313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rgbClr val="002060">
                <a:alpha val="74000"/>
              </a:srgb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50" name="60 Elipse">
              <a:extLst>
                <a:ext uri="{FF2B5EF4-FFF2-40B4-BE49-F238E27FC236}">
                  <a16:creationId xmlns:a16="http://schemas.microsoft.com/office/drawing/2014/main" xmlns="" id="{08A94DA5-7F5B-4D79-A2B0-9EDAC3BED4C5}"/>
                </a:ext>
              </a:extLst>
            </p:cNvPr>
            <p:cNvSpPr/>
            <p:nvPr/>
          </p:nvSpPr>
          <p:spPr>
            <a:xfrm rot="20876891">
              <a:off x="6194914" y="909581"/>
              <a:ext cx="210571" cy="198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1" name="61 CuadroTexto">
            <a:extLst>
              <a:ext uri="{FF2B5EF4-FFF2-40B4-BE49-F238E27FC236}">
                <a16:creationId xmlns:a16="http://schemas.microsoft.com/office/drawing/2014/main" xmlns="" id="{E70FF45F-C6F2-4F84-A96B-D0E309B39C9D}"/>
              </a:ext>
            </a:extLst>
          </p:cNvPr>
          <p:cNvSpPr txBox="1"/>
          <p:nvPr/>
        </p:nvSpPr>
        <p:spPr>
          <a:xfrm>
            <a:off x="4814571" y="1712120"/>
            <a:ext cx="797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5.819.957</a:t>
            </a:r>
          </a:p>
        </p:txBody>
      </p:sp>
      <p:sp>
        <p:nvSpPr>
          <p:cNvPr id="52" name="62 CuadroTexto">
            <a:extLst>
              <a:ext uri="{FF2B5EF4-FFF2-40B4-BE49-F238E27FC236}">
                <a16:creationId xmlns:a16="http://schemas.microsoft.com/office/drawing/2014/main" xmlns="" id="{4CA4DF36-B3D0-4365-8735-9E9175BDC48A}"/>
              </a:ext>
            </a:extLst>
          </p:cNvPr>
          <p:cNvSpPr txBox="1"/>
          <p:nvPr/>
        </p:nvSpPr>
        <p:spPr>
          <a:xfrm>
            <a:off x="4453047" y="2570169"/>
            <a:ext cx="682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latin typeface="Arial" panose="020B0604020202020204" pitchFamily="34" charset="0"/>
                <a:cs typeface="Arial" panose="020B0604020202020204" pitchFamily="34" charset="0"/>
              </a:rPr>
              <a:t>515.530</a:t>
            </a:r>
          </a:p>
        </p:txBody>
      </p:sp>
      <p:sp>
        <p:nvSpPr>
          <p:cNvPr id="53" name="63 CuadroTexto">
            <a:extLst>
              <a:ext uri="{FF2B5EF4-FFF2-40B4-BE49-F238E27FC236}">
                <a16:creationId xmlns:a16="http://schemas.microsoft.com/office/drawing/2014/main" xmlns="" id="{B72FC7C2-7AA9-47A5-A142-6EE5D66259C0}"/>
              </a:ext>
            </a:extLst>
          </p:cNvPr>
          <p:cNvSpPr txBox="1"/>
          <p:nvPr/>
        </p:nvSpPr>
        <p:spPr>
          <a:xfrm>
            <a:off x="3615912" y="3977903"/>
            <a:ext cx="95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</a:p>
          <a:p>
            <a:r>
              <a:rPr lang="es-ES" sz="800" b="1">
                <a:latin typeface="Arial" panose="020B0604020202020204" pitchFamily="34" charset="0"/>
                <a:cs typeface="Arial" panose="020B0604020202020204" pitchFamily="34" charset="0"/>
              </a:rPr>
              <a:t>7 millones</a:t>
            </a:r>
          </a:p>
        </p:txBody>
      </p:sp>
      <p:sp>
        <p:nvSpPr>
          <p:cNvPr id="54" name="64 CuadroTexto">
            <a:extLst>
              <a:ext uri="{FF2B5EF4-FFF2-40B4-BE49-F238E27FC236}">
                <a16:creationId xmlns:a16="http://schemas.microsoft.com/office/drawing/2014/main" xmlns="" id="{184E309B-D67C-43B1-878D-FA99C9569C70}"/>
              </a:ext>
            </a:extLst>
          </p:cNvPr>
          <p:cNvSpPr txBox="1"/>
          <p:nvPr/>
        </p:nvSpPr>
        <p:spPr>
          <a:xfrm>
            <a:off x="3626716" y="4283304"/>
            <a:ext cx="95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>
                <a:latin typeface="Arial" panose="020B0604020202020204" pitchFamily="34" charset="0"/>
                <a:cs typeface="Arial" panose="020B0604020202020204" pitchFamily="34" charset="0"/>
              </a:rPr>
              <a:t>eInforma</a:t>
            </a:r>
          </a:p>
          <a:p>
            <a:r>
              <a:rPr lang="es-ES" sz="800" b="1">
                <a:latin typeface="Arial" panose="020B0604020202020204" pitchFamily="34" charset="0"/>
                <a:cs typeface="Arial" panose="020B0604020202020204" pitchFamily="34" charset="0"/>
              </a:rPr>
              <a:t>2 millones</a:t>
            </a:r>
          </a:p>
        </p:txBody>
      </p:sp>
      <p:sp>
        <p:nvSpPr>
          <p:cNvPr id="55" name="65 CuadroTexto">
            <a:extLst>
              <a:ext uri="{FF2B5EF4-FFF2-40B4-BE49-F238E27FC236}">
                <a16:creationId xmlns:a16="http://schemas.microsoft.com/office/drawing/2014/main" xmlns="" id="{DF8815F9-BC5C-4548-9A05-982078620983}"/>
              </a:ext>
            </a:extLst>
          </p:cNvPr>
          <p:cNvSpPr txBox="1"/>
          <p:nvPr/>
        </p:nvSpPr>
        <p:spPr>
          <a:xfrm>
            <a:off x="4616957" y="3757832"/>
            <a:ext cx="870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7,5    millions</a:t>
            </a:r>
          </a:p>
        </p:txBody>
      </p:sp>
      <p:grpSp>
        <p:nvGrpSpPr>
          <p:cNvPr id="56" name="66 Grupo">
            <a:extLst>
              <a:ext uri="{FF2B5EF4-FFF2-40B4-BE49-F238E27FC236}">
                <a16:creationId xmlns:a16="http://schemas.microsoft.com/office/drawing/2014/main" xmlns="" id="{93E17C8B-FE0A-44F4-BDFD-458DBC54975F}"/>
              </a:ext>
            </a:extLst>
          </p:cNvPr>
          <p:cNvGrpSpPr/>
          <p:nvPr/>
        </p:nvGrpSpPr>
        <p:grpSpPr>
          <a:xfrm rot="19080999">
            <a:off x="3153953" y="3694662"/>
            <a:ext cx="402414" cy="430529"/>
            <a:chOff x="5999031" y="693193"/>
            <a:chExt cx="602333" cy="631320"/>
          </a:xfrm>
        </p:grpSpPr>
        <p:sp>
          <p:nvSpPr>
            <p:cNvPr id="57" name="67 Forma libre">
              <a:extLst>
                <a:ext uri="{FF2B5EF4-FFF2-40B4-BE49-F238E27FC236}">
                  <a16:creationId xmlns:a16="http://schemas.microsoft.com/office/drawing/2014/main" xmlns="" id="{7130C517-9BCC-4378-926D-C4E7C58C8AE4}"/>
                </a:ext>
              </a:extLst>
            </p:cNvPr>
            <p:cNvSpPr/>
            <p:nvPr/>
          </p:nvSpPr>
          <p:spPr>
            <a:xfrm rot="20876891">
              <a:off x="5999031" y="693193"/>
              <a:ext cx="602333" cy="63132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rgbClr val="002060">
                <a:alpha val="74000"/>
              </a:srgbClr>
            </a:solidFill>
            <a:ln w="190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531" tIns="557531" rIns="557529" bIns="557529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/>
            </a:p>
          </p:txBody>
        </p:sp>
        <p:sp>
          <p:nvSpPr>
            <p:cNvPr id="58" name="68 Elipse">
              <a:extLst>
                <a:ext uri="{FF2B5EF4-FFF2-40B4-BE49-F238E27FC236}">
                  <a16:creationId xmlns:a16="http://schemas.microsoft.com/office/drawing/2014/main" xmlns="" id="{EB57A726-24C8-48AB-BF2B-93051D79B33D}"/>
                </a:ext>
              </a:extLst>
            </p:cNvPr>
            <p:cNvSpPr/>
            <p:nvPr/>
          </p:nvSpPr>
          <p:spPr>
            <a:xfrm rot="20876891">
              <a:off x="6194914" y="909581"/>
              <a:ext cx="210571" cy="198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9" name="1 CuadroTexto">
            <a:extLst>
              <a:ext uri="{FF2B5EF4-FFF2-40B4-BE49-F238E27FC236}">
                <a16:creationId xmlns:a16="http://schemas.microsoft.com/office/drawing/2014/main" xmlns="" id="{B8B78453-E8E9-415E-8BBE-34794D8A6139}"/>
              </a:ext>
            </a:extLst>
          </p:cNvPr>
          <p:cNvSpPr txBox="1"/>
          <p:nvPr/>
        </p:nvSpPr>
        <p:spPr>
          <a:xfrm>
            <a:off x="2350002" y="1187441"/>
            <a:ext cx="1221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Storage Growth</a:t>
            </a:r>
          </a:p>
        </p:txBody>
      </p:sp>
      <p:sp>
        <p:nvSpPr>
          <p:cNvPr id="60" name="72 CuadroTexto">
            <a:extLst>
              <a:ext uri="{FF2B5EF4-FFF2-40B4-BE49-F238E27FC236}">
                <a16:creationId xmlns:a16="http://schemas.microsoft.com/office/drawing/2014/main" xmlns="" id="{27570333-2F39-4979-8CAC-EBE8BD7D8CE6}"/>
              </a:ext>
            </a:extLst>
          </p:cNvPr>
          <p:cNvSpPr txBox="1"/>
          <p:nvPr/>
        </p:nvSpPr>
        <p:spPr>
          <a:xfrm>
            <a:off x="5934013" y="1561717"/>
            <a:ext cx="122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Monthly transactions</a:t>
            </a:r>
          </a:p>
        </p:txBody>
      </p:sp>
      <p:sp>
        <p:nvSpPr>
          <p:cNvPr id="61" name="73 CuadroTexto">
            <a:extLst>
              <a:ext uri="{FF2B5EF4-FFF2-40B4-BE49-F238E27FC236}">
                <a16:creationId xmlns:a16="http://schemas.microsoft.com/office/drawing/2014/main" xmlns="" id="{93825171-51CB-4B68-B6F0-9553346621EF}"/>
              </a:ext>
            </a:extLst>
          </p:cNvPr>
          <p:cNvSpPr txBox="1"/>
          <p:nvPr/>
        </p:nvSpPr>
        <p:spPr>
          <a:xfrm>
            <a:off x="2763290" y="2508607"/>
            <a:ext cx="134590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Users who access the Database</a:t>
            </a:r>
          </a:p>
        </p:txBody>
      </p:sp>
      <p:sp>
        <p:nvSpPr>
          <p:cNvPr id="62" name="74 CuadroTexto">
            <a:extLst>
              <a:ext uri="{FF2B5EF4-FFF2-40B4-BE49-F238E27FC236}">
                <a16:creationId xmlns:a16="http://schemas.microsoft.com/office/drawing/2014/main" xmlns="" id="{AE2DC01B-674A-404E-9139-75E51E48C09E}"/>
              </a:ext>
            </a:extLst>
          </p:cNvPr>
          <p:cNvSpPr txBox="1"/>
          <p:nvPr/>
        </p:nvSpPr>
        <p:spPr>
          <a:xfrm>
            <a:off x="6232551" y="2994633"/>
            <a:ext cx="155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Events generated in    one week</a:t>
            </a:r>
          </a:p>
        </p:txBody>
      </p:sp>
      <p:sp>
        <p:nvSpPr>
          <p:cNvPr id="63" name="75 CuadroTexto">
            <a:extLst>
              <a:ext uri="{FF2B5EF4-FFF2-40B4-BE49-F238E27FC236}">
                <a16:creationId xmlns:a16="http://schemas.microsoft.com/office/drawing/2014/main" xmlns="" id="{1B7A04E1-2D8A-4878-B7FF-71047061D6F7}"/>
              </a:ext>
            </a:extLst>
          </p:cNvPr>
          <p:cNvSpPr txBox="1"/>
          <p:nvPr/>
        </p:nvSpPr>
        <p:spPr>
          <a:xfrm>
            <a:off x="1716330" y="4121157"/>
            <a:ext cx="122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Monthly pages viewed</a:t>
            </a:r>
          </a:p>
        </p:txBody>
      </p:sp>
      <p:sp>
        <p:nvSpPr>
          <p:cNvPr id="64" name="76 CuadroTexto">
            <a:extLst>
              <a:ext uri="{FF2B5EF4-FFF2-40B4-BE49-F238E27FC236}">
                <a16:creationId xmlns:a16="http://schemas.microsoft.com/office/drawing/2014/main" xmlns="" id="{7FC959C0-88C8-4C49-BD50-018B3336071E}"/>
              </a:ext>
            </a:extLst>
          </p:cNvPr>
          <p:cNvSpPr txBox="1"/>
          <p:nvPr/>
        </p:nvSpPr>
        <p:spPr>
          <a:xfrm>
            <a:off x="5709555" y="4228184"/>
            <a:ext cx="122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Directory pages viewed</a:t>
            </a:r>
          </a:p>
        </p:txBody>
      </p:sp>
      <p:sp>
        <p:nvSpPr>
          <p:cNvPr id="65" name="69 CuadroTexto">
            <a:extLst>
              <a:ext uri="{FF2B5EF4-FFF2-40B4-BE49-F238E27FC236}">
                <a16:creationId xmlns:a16="http://schemas.microsoft.com/office/drawing/2014/main" xmlns="" id="{D12934CD-0E9F-46DE-96CF-C217372A28D8}"/>
              </a:ext>
            </a:extLst>
          </p:cNvPr>
          <p:cNvSpPr txBox="1"/>
          <p:nvPr/>
        </p:nvSpPr>
        <p:spPr>
          <a:xfrm>
            <a:off x="5324256" y="3078062"/>
            <a:ext cx="682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latin typeface="Arial" panose="020B0604020202020204" pitchFamily="34" charset="0"/>
                <a:cs typeface="Arial" panose="020B0604020202020204" pitchFamily="34" charset="0"/>
              </a:rPr>
              <a:t>191.162</a:t>
            </a:r>
          </a:p>
        </p:txBody>
      </p:sp>
      <p:sp>
        <p:nvSpPr>
          <p:cNvPr id="66" name="16 Forma libre">
            <a:extLst>
              <a:ext uri="{FF2B5EF4-FFF2-40B4-BE49-F238E27FC236}">
                <a16:creationId xmlns:a16="http://schemas.microsoft.com/office/drawing/2014/main" xmlns="" id="{D74D225A-CA6B-405E-9EAC-7E9103A9267B}"/>
              </a:ext>
            </a:extLst>
          </p:cNvPr>
          <p:cNvSpPr/>
          <p:nvPr/>
        </p:nvSpPr>
        <p:spPr>
          <a:xfrm rot="21105079">
            <a:off x="3019985" y="3447469"/>
            <a:ext cx="1860459" cy="1741203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0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531" tIns="557531" rIns="557529" bIns="55752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300" kern="1200"/>
          </a:p>
        </p:txBody>
      </p:sp>
      <p:sp>
        <p:nvSpPr>
          <p:cNvPr id="67" name="63 CuadroTexto">
            <a:extLst>
              <a:ext uri="{FF2B5EF4-FFF2-40B4-BE49-F238E27FC236}">
                <a16:creationId xmlns:a16="http://schemas.microsoft.com/office/drawing/2014/main" xmlns="" id="{F84D85A4-0C97-4979-9315-FED9283EF33D}"/>
              </a:ext>
            </a:extLst>
          </p:cNvPr>
          <p:cNvSpPr txBox="1"/>
          <p:nvPr/>
        </p:nvSpPr>
        <p:spPr>
          <a:xfrm>
            <a:off x="3619631" y="4003924"/>
            <a:ext cx="95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</a:p>
          <a:p>
            <a:r>
              <a:rPr lang="es-ES" sz="800" b="1">
                <a:latin typeface="Arial" panose="020B0604020202020204" pitchFamily="34" charset="0"/>
                <a:cs typeface="Arial" panose="020B0604020202020204" pitchFamily="34" charset="0"/>
              </a:rPr>
              <a:t>7 millones</a:t>
            </a:r>
          </a:p>
        </p:txBody>
      </p:sp>
      <p:sp>
        <p:nvSpPr>
          <p:cNvPr id="69" name="42 Elipse">
            <a:extLst>
              <a:ext uri="{FF2B5EF4-FFF2-40B4-BE49-F238E27FC236}">
                <a16:creationId xmlns:a16="http://schemas.microsoft.com/office/drawing/2014/main" xmlns="" id="{A26BDB88-285D-4F40-852A-1A9EBABCBD63}"/>
              </a:ext>
            </a:extLst>
          </p:cNvPr>
          <p:cNvSpPr/>
          <p:nvPr/>
        </p:nvSpPr>
        <p:spPr>
          <a:xfrm>
            <a:off x="3545286" y="3930191"/>
            <a:ext cx="800303" cy="77079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4 CuadroTexto">
            <a:extLst>
              <a:ext uri="{FF2B5EF4-FFF2-40B4-BE49-F238E27FC236}">
                <a16:creationId xmlns:a16="http://schemas.microsoft.com/office/drawing/2014/main" xmlns="" id="{CA764799-ADE6-4F43-AF95-12A39805543D}"/>
              </a:ext>
            </a:extLst>
          </p:cNvPr>
          <p:cNvSpPr txBox="1"/>
          <p:nvPr/>
        </p:nvSpPr>
        <p:spPr>
          <a:xfrm>
            <a:off x="3615567" y="4294457"/>
            <a:ext cx="95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eInforma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2 millions</a:t>
            </a:r>
          </a:p>
        </p:txBody>
      </p:sp>
      <p:sp>
        <p:nvSpPr>
          <p:cNvPr id="70" name="63 CuadroTexto">
            <a:extLst>
              <a:ext uri="{FF2B5EF4-FFF2-40B4-BE49-F238E27FC236}">
                <a16:creationId xmlns:a16="http://schemas.microsoft.com/office/drawing/2014/main" xmlns="" id="{82F16A8D-803C-43FA-9233-099BAE319CFD}"/>
              </a:ext>
            </a:extLst>
          </p:cNvPr>
          <p:cNvSpPr txBox="1"/>
          <p:nvPr/>
        </p:nvSpPr>
        <p:spPr>
          <a:xfrm>
            <a:off x="3622992" y="4008538"/>
            <a:ext cx="95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</a:p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7 millions</a:t>
            </a:r>
          </a:p>
        </p:txBody>
      </p:sp>
      <p:sp>
        <p:nvSpPr>
          <p:cNvPr id="71" name="61 CuadroTexto">
            <a:extLst>
              <a:ext uri="{FF2B5EF4-FFF2-40B4-BE49-F238E27FC236}">
                <a16:creationId xmlns:a16="http://schemas.microsoft.com/office/drawing/2014/main" xmlns="" id="{AF4BC498-FA7A-44EC-9C41-9708A49547F2}"/>
              </a:ext>
            </a:extLst>
          </p:cNvPr>
          <p:cNvSpPr txBox="1"/>
          <p:nvPr/>
        </p:nvSpPr>
        <p:spPr>
          <a:xfrm>
            <a:off x="3970434" y="1371226"/>
            <a:ext cx="797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204 TB</a:t>
            </a:r>
          </a:p>
        </p:txBody>
      </p:sp>
    </p:spTree>
    <p:extLst>
      <p:ext uri="{BB962C8B-B14F-4D97-AF65-F5344CB8AC3E}">
        <p14:creationId xmlns:p14="http://schemas.microsoft.com/office/powerpoint/2010/main" val="73518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A95EA0-A4AD-4668-B10D-8E404359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9"/>
            <a:ext cx="8229600" cy="433358"/>
          </a:xfrm>
        </p:spPr>
        <p:txBody>
          <a:bodyPr/>
          <a:lstStyle/>
          <a:p>
            <a:r>
              <a:rPr lang="es-ES" cap="none" dirty="0"/>
              <a:t>WE HAD TO LEARN HOW TO READ TEXTS (NLP)</a:t>
            </a:r>
          </a:p>
        </p:txBody>
      </p:sp>
      <p:graphicFrame>
        <p:nvGraphicFramePr>
          <p:cNvPr id="4" name="12 Gráfico">
            <a:extLst>
              <a:ext uri="{FF2B5EF4-FFF2-40B4-BE49-F238E27FC236}">
                <a16:creationId xmlns:a16="http://schemas.microsoft.com/office/drawing/2014/main" xmlns="" id="{D78487A9-0D9C-4FE1-BD85-F6901B438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909482"/>
              </p:ext>
            </p:extLst>
          </p:nvPr>
        </p:nvGraphicFramePr>
        <p:xfrm>
          <a:off x="520541" y="2219217"/>
          <a:ext cx="3145332" cy="149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Agrupar 3">
            <a:extLst>
              <a:ext uri="{FF2B5EF4-FFF2-40B4-BE49-F238E27FC236}">
                <a16:creationId xmlns:a16="http://schemas.microsoft.com/office/drawing/2014/main" xmlns="" id="{7EF6428F-B1FC-456E-834D-A91048C8E9F4}"/>
              </a:ext>
            </a:extLst>
          </p:cNvPr>
          <p:cNvGrpSpPr>
            <a:grpSpLocks/>
          </p:cNvGrpSpPr>
          <p:nvPr/>
        </p:nvGrpSpPr>
        <p:grpSpPr bwMode="auto">
          <a:xfrm>
            <a:off x="654443" y="1547190"/>
            <a:ext cx="2834017" cy="427604"/>
            <a:chOff x="10046350" y="-7118272"/>
            <a:chExt cx="3335722" cy="1446322"/>
          </a:xfrm>
        </p:grpSpPr>
        <p:sp>
          <p:nvSpPr>
            <p:cNvPr id="6" name="10 Redondear rectángulo de esquina diagonal">
              <a:extLst>
                <a:ext uri="{FF2B5EF4-FFF2-40B4-BE49-F238E27FC236}">
                  <a16:creationId xmlns:a16="http://schemas.microsoft.com/office/drawing/2014/main" xmlns="" id="{3A56120B-9AE3-4ACC-8309-65D2A15C193B}"/>
                </a:ext>
              </a:extLst>
            </p:cNvPr>
            <p:cNvSpPr/>
            <p:nvPr/>
          </p:nvSpPr>
          <p:spPr>
            <a:xfrm>
              <a:off x="10046350" y="-7118272"/>
              <a:ext cx="3335722" cy="1446322"/>
            </a:xfrm>
            <a:prstGeom prst="round2DiagRect">
              <a:avLst>
                <a:gd name="adj1" fmla="val 44287"/>
                <a:gd name="adj2" fmla="val 42385"/>
              </a:avLst>
            </a:prstGeom>
            <a:gradFill flip="none" rotWithShape="1">
              <a:gsLst>
                <a:gs pos="100000">
                  <a:srgbClr val="0043BA"/>
                </a:gs>
                <a:gs pos="0">
                  <a:srgbClr val="007DEE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7" name="2 Título">
              <a:extLst>
                <a:ext uri="{FF2B5EF4-FFF2-40B4-BE49-F238E27FC236}">
                  <a16:creationId xmlns:a16="http://schemas.microsoft.com/office/drawing/2014/main" xmlns="" id="{AE292A5D-7DFC-4F2D-A05C-224EE514DD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407905" y="-6921116"/>
              <a:ext cx="2663825" cy="645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4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Annual Financial Report</a:t>
              </a: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Tx/>
                <a:buChar char="•"/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Agrupar 3">
            <a:extLst>
              <a:ext uri="{FF2B5EF4-FFF2-40B4-BE49-F238E27FC236}">
                <a16:creationId xmlns:a16="http://schemas.microsoft.com/office/drawing/2014/main" xmlns="" id="{27B31A9F-10EA-4FE5-B111-F4F7FABAAF37}"/>
              </a:ext>
            </a:extLst>
          </p:cNvPr>
          <p:cNvGrpSpPr>
            <a:grpSpLocks/>
          </p:cNvGrpSpPr>
          <p:nvPr/>
        </p:nvGrpSpPr>
        <p:grpSpPr bwMode="auto">
          <a:xfrm>
            <a:off x="5162124" y="1529987"/>
            <a:ext cx="3409883" cy="427604"/>
            <a:chOff x="10046350" y="-7118272"/>
            <a:chExt cx="3335722" cy="1446322"/>
          </a:xfrm>
        </p:grpSpPr>
        <p:sp>
          <p:nvSpPr>
            <p:cNvPr id="9" name="4 Redondear rectángulo de esquina diagonal">
              <a:extLst>
                <a:ext uri="{FF2B5EF4-FFF2-40B4-BE49-F238E27FC236}">
                  <a16:creationId xmlns:a16="http://schemas.microsoft.com/office/drawing/2014/main" xmlns="" id="{F1278CC9-C1FC-439F-9235-EB04D36A1847}"/>
                </a:ext>
              </a:extLst>
            </p:cNvPr>
            <p:cNvSpPr/>
            <p:nvPr/>
          </p:nvSpPr>
          <p:spPr>
            <a:xfrm>
              <a:off x="10046350" y="-7118272"/>
              <a:ext cx="3335722" cy="1446322"/>
            </a:xfrm>
            <a:prstGeom prst="round2DiagRect">
              <a:avLst>
                <a:gd name="adj1" fmla="val 44287"/>
                <a:gd name="adj2" fmla="val 42385"/>
              </a:avLst>
            </a:prstGeom>
            <a:gradFill flip="none" rotWithShape="1">
              <a:gsLst>
                <a:gs pos="100000">
                  <a:srgbClr val="0043BA"/>
                </a:gs>
                <a:gs pos="0">
                  <a:srgbClr val="007DEE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10" name="2 Título">
              <a:extLst>
                <a:ext uri="{FF2B5EF4-FFF2-40B4-BE49-F238E27FC236}">
                  <a16:creationId xmlns:a16="http://schemas.microsoft.com/office/drawing/2014/main" xmlns="" id="{36E1B21B-D0A2-4557-B84B-3FADDC6A474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407905" y="-6921116"/>
              <a:ext cx="2663825" cy="645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sz="14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Press</a:t>
              </a: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Tx/>
                <a:buChar char="•"/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11 Gráfico">
            <a:extLst>
              <a:ext uri="{FF2B5EF4-FFF2-40B4-BE49-F238E27FC236}">
                <a16:creationId xmlns:a16="http://schemas.microsoft.com/office/drawing/2014/main" xmlns="" id="{1DD0BF3B-4FBF-4A5F-8B67-9F5B7D37B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510774"/>
              </p:ext>
            </p:extLst>
          </p:nvPr>
        </p:nvGraphicFramePr>
        <p:xfrm>
          <a:off x="5105137" y="2104858"/>
          <a:ext cx="3647548" cy="184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390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5-Vigilancia(OPT).jpg">
            <a:extLst>
              <a:ext uri="{FF2B5EF4-FFF2-40B4-BE49-F238E27FC236}">
                <a16:creationId xmlns:a16="http://schemas.microsoft.com/office/drawing/2014/main" xmlns="" id="{00EFC8E4-2C7F-4D6D-B436-5D2E1C4DF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"/>
          <a:stretch/>
        </p:blipFill>
        <p:spPr>
          <a:xfrm>
            <a:off x="0" y="158699"/>
            <a:ext cx="9144000" cy="4984801"/>
          </a:xfrm>
          <a:prstGeom prst="rect">
            <a:avLst/>
          </a:prstGeom>
        </p:spPr>
      </p:pic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xmlns="" id="{B3DCAF98-A8F7-429A-8CBE-1B9B398A4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282115"/>
              </p:ext>
            </p:extLst>
          </p:nvPr>
        </p:nvGraphicFramePr>
        <p:xfrm>
          <a:off x="561665" y="1880726"/>
          <a:ext cx="2572490" cy="187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xmlns="" id="{BE1A16D1-C2FA-4423-B015-02EFC9B06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196458"/>
              </p:ext>
            </p:extLst>
          </p:nvPr>
        </p:nvGraphicFramePr>
        <p:xfrm>
          <a:off x="2906217" y="1880726"/>
          <a:ext cx="2531746" cy="217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" name="Agrupar 3">
            <a:extLst>
              <a:ext uri="{FF2B5EF4-FFF2-40B4-BE49-F238E27FC236}">
                <a16:creationId xmlns:a16="http://schemas.microsoft.com/office/drawing/2014/main" xmlns="" id="{357E0A1C-7641-42B6-B836-0374413DB264}"/>
              </a:ext>
            </a:extLst>
          </p:cNvPr>
          <p:cNvGrpSpPr>
            <a:grpSpLocks/>
          </p:cNvGrpSpPr>
          <p:nvPr/>
        </p:nvGrpSpPr>
        <p:grpSpPr bwMode="auto">
          <a:xfrm>
            <a:off x="586088" y="1261960"/>
            <a:ext cx="4811173" cy="486464"/>
            <a:chOff x="10046350" y="-7118272"/>
            <a:chExt cx="3335722" cy="1446322"/>
          </a:xfrm>
        </p:grpSpPr>
        <p:sp>
          <p:nvSpPr>
            <p:cNvPr id="6" name="7 Redondear rectángulo de esquina diagonal">
              <a:extLst>
                <a:ext uri="{FF2B5EF4-FFF2-40B4-BE49-F238E27FC236}">
                  <a16:creationId xmlns:a16="http://schemas.microsoft.com/office/drawing/2014/main" xmlns="" id="{DE2F0757-8CD1-46AE-9CD9-995475CFB4F9}"/>
                </a:ext>
              </a:extLst>
            </p:cNvPr>
            <p:cNvSpPr/>
            <p:nvPr/>
          </p:nvSpPr>
          <p:spPr>
            <a:xfrm>
              <a:off x="10046350" y="-7118272"/>
              <a:ext cx="3335722" cy="1446322"/>
            </a:xfrm>
            <a:prstGeom prst="round2DiagRect">
              <a:avLst>
                <a:gd name="adj1" fmla="val 50000"/>
                <a:gd name="adj2" fmla="val 42385"/>
              </a:avLst>
            </a:prstGeom>
            <a:gradFill flip="none" rotWithShape="1">
              <a:gsLst>
                <a:gs pos="100000">
                  <a:srgbClr val="0043BA"/>
                </a:gs>
                <a:gs pos="0">
                  <a:srgbClr val="007DEE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7" name="2 Título">
              <a:extLst>
                <a:ext uri="{FF2B5EF4-FFF2-40B4-BE49-F238E27FC236}">
                  <a16:creationId xmlns:a16="http://schemas.microsoft.com/office/drawing/2014/main" xmlns="" id="{9E3018FD-8F94-4564-80CB-CE59108E63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407905" y="-6921116"/>
              <a:ext cx="2663825" cy="645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s-ES" sz="14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Premier</a:t>
              </a:r>
              <a:endParaRPr lang="es-E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Tx/>
                <a:buChar char="•"/>
              </a:pPr>
              <a:endParaRPr lang="es-E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2 Título">
            <a:extLst>
              <a:ext uri="{FF2B5EF4-FFF2-40B4-BE49-F238E27FC236}">
                <a16:creationId xmlns:a16="http://schemas.microsoft.com/office/drawing/2014/main" xmlns="" id="{5A28E335-7978-46D5-96F7-30A88EB845C0}"/>
              </a:ext>
            </a:extLst>
          </p:cNvPr>
          <p:cNvSpPr txBox="1">
            <a:spLocks/>
          </p:cNvSpPr>
          <p:nvPr/>
        </p:nvSpPr>
        <p:spPr>
          <a:xfrm>
            <a:off x="49601" y="282684"/>
            <a:ext cx="8834204" cy="3947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rgbClr val="0231A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altLang="es-ES" dirty="0">
                <a:latin typeface="Arial" pitchFamily="34" charset="0"/>
                <a:cs typeface="Arial" pitchFamily="34" charset="0"/>
              </a:rPr>
              <a:t>MONITORING ARRIVED LATER ON  (500 EVENTS TO ALL CUSTOMERS)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xmlns="" id="{43583A86-ED33-4F28-96AD-18AD6273459D}"/>
              </a:ext>
            </a:extLst>
          </p:cNvPr>
          <p:cNvSpPr txBox="1">
            <a:spLocks/>
          </p:cNvSpPr>
          <p:nvPr/>
        </p:nvSpPr>
        <p:spPr bwMode="auto">
          <a:xfrm>
            <a:off x="8121650" y="4760913"/>
            <a:ext cx="565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784414C5-DBCB-CE47-B192-0499E7692B9D}" type="slidenum">
              <a:rPr lang="es-ES" sz="1200">
                <a:solidFill>
                  <a:srgbClr val="898989"/>
                </a:solidFill>
                <a:cs typeface="Arial" charset="0"/>
              </a:rPr>
              <a:pPr algn="r" eaLnBrk="1" hangingPunct="1"/>
              <a:t>6</a:t>
            </a:fld>
            <a:endParaRPr lang="es-E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8D9ED89-D82D-4517-B1E0-1F0B9F2C1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466" y="4816741"/>
            <a:ext cx="703383" cy="1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3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706F9F-F689-4BFC-8709-9BD4B090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3" y="286581"/>
            <a:ext cx="8229600" cy="405945"/>
          </a:xfrm>
        </p:spPr>
        <p:txBody>
          <a:bodyPr>
            <a:normAutofit/>
          </a:bodyPr>
          <a:lstStyle/>
          <a:p>
            <a:r>
              <a:rPr lang="en-GB" sz="1600" dirty="0"/>
              <a:t>And finally, we developed our first web with  </a:t>
            </a:r>
          </a:p>
        </p:txBody>
      </p:sp>
      <p:pic>
        <p:nvPicPr>
          <p:cNvPr id="3" name="Imagen 11" descr="D15-Mkt(OPT).jpg">
            <a:extLst>
              <a:ext uri="{FF2B5EF4-FFF2-40B4-BE49-F238E27FC236}">
                <a16:creationId xmlns:a16="http://schemas.microsoft.com/office/drawing/2014/main" xmlns="" id="{33CF32F1-68FD-4794-AF02-DE1E59335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"/>
          <a:stretch/>
        </p:blipFill>
        <p:spPr>
          <a:xfrm>
            <a:off x="140867" y="630409"/>
            <a:ext cx="8191146" cy="4185276"/>
          </a:xfrm>
          <a:prstGeom prst="rect">
            <a:avLst/>
          </a:prstGeom>
        </p:spPr>
      </p:pic>
      <p:cxnSp>
        <p:nvCxnSpPr>
          <p:cNvPr id="4" name="Conector curvado 8">
            <a:extLst>
              <a:ext uri="{FF2B5EF4-FFF2-40B4-BE49-F238E27FC236}">
                <a16:creationId xmlns:a16="http://schemas.microsoft.com/office/drawing/2014/main" xmlns="" id="{531B60BB-E853-4987-A625-42DCE0625F3D}"/>
              </a:ext>
            </a:extLst>
          </p:cNvPr>
          <p:cNvCxnSpPr/>
          <p:nvPr/>
        </p:nvCxnSpPr>
        <p:spPr>
          <a:xfrm rot="5400000">
            <a:off x="5945759" y="3220665"/>
            <a:ext cx="493713" cy="900113"/>
          </a:xfrm>
          <a:prstGeom prst="curvedConnector2">
            <a:avLst/>
          </a:prstGeom>
          <a:ln w="19050">
            <a:solidFill>
              <a:srgbClr val="0071EE"/>
            </a:solidFill>
            <a:prstDash val="sysDot"/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Agrupar 3">
            <a:extLst>
              <a:ext uri="{FF2B5EF4-FFF2-40B4-BE49-F238E27FC236}">
                <a16:creationId xmlns:a16="http://schemas.microsoft.com/office/drawing/2014/main" xmlns="" id="{A63BF72B-FB41-436A-AF73-FA8B655E2485}"/>
              </a:ext>
            </a:extLst>
          </p:cNvPr>
          <p:cNvGrpSpPr>
            <a:grpSpLocks/>
          </p:cNvGrpSpPr>
          <p:nvPr/>
        </p:nvGrpSpPr>
        <p:grpSpPr bwMode="auto">
          <a:xfrm>
            <a:off x="5742559" y="2683131"/>
            <a:ext cx="2963668" cy="708327"/>
            <a:chOff x="5579170" y="1374775"/>
            <a:chExt cx="2881262" cy="784225"/>
          </a:xfrm>
        </p:grpSpPr>
        <p:sp>
          <p:nvSpPr>
            <p:cNvPr id="6" name="5 Redondear rectángulo de esquina diagonal">
              <a:extLst>
                <a:ext uri="{FF2B5EF4-FFF2-40B4-BE49-F238E27FC236}">
                  <a16:creationId xmlns:a16="http://schemas.microsoft.com/office/drawing/2014/main" xmlns="" id="{B6C97BD6-F0E9-4229-A36A-DA6A64C34D11}"/>
                </a:ext>
              </a:extLst>
            </p:cNvPr>
            <p:cNvSpPr/>
            <p:nvPr/>
          </p:nvSpPr>
          <p:spPr>
            <a:xfrm>
              <a:off x="5579170" y="1374775"/>
              <a:ext cx="2881262" cy="784225"/>
            </a:xfrm>
            <a:prstGeom prst="round2DiagRect">
              <a:avLst>
                <a:gd name="adj1" fmla="val 18892"/>
                <a:gd name="adj2" fmla="val 0"/>
              </a:avLst>
            </a:prstGeom>
            <a:gradFill flip="none" rotWithShape="1">
              <a:gsLst>
                <a:gs pos="100000">
                  <a:srgbClr val="0043BA"/>
                </a:gs>
                <a:gs pos="0">
                  <a:srgbClr val="007DEE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  <p:sp>
          <p:nvSpPr>
            <p:cNvPr id="7" name="2 Título">
              <a:extLst>
                <a:ext uri="{FF2B5EF4-FFF2-40B4-BE49-F238E27FC236}">
                  <a16:creationId xmlns:a16="http://schemas.microsoft.com/office/drawing/2014/main" xmlns="" id="{92820EE0-0079-43FA-B5F7-35C9659268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77518" y="1418968"/>
              <a:ext cx="2663825" cy="64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s-E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www.marketinginforma.es</a:t>
              </a:r>
            </a:p>
            <a:p>
              <a:pPr algn="ctr">
                <a:lnSpc>
                  <a:spcPct val="110000"/>
                </a:lnSpc>
              </a:pPr>
              <a:r>
                <a:rPr lang="es-E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www.einforma.com/marketing</a:t>
              </a:r>
              <a:endParaRPr lang="es-ES" sz="1400"/>
            </a:p>
            <a:p>
              <a:endParaRPr lang="es-ES" sz="1000"/>
            </a:p>
            <a:p>
              <a:r>
                <a:rPr lang="es-ES" sz="1000"/>
                <a:t> </a:t>
              </a:r>
              <a:endPara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Tx/>
                <a:buChar char="•"/>
              </a:pPr>
              <a:endParaRPr lang="es-E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8A95B11-28AF-4F25-834A-3730AA002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352" y="211235"/>
            <a:ext cx="1152526" cy="5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>
            <a:extLst>
              <a:ext uri="{FF2B5EF4-FFF2-40B4-BE49-F238E27FC236}">
                <a16:creationId xmlns:a16="http://schemas.microsoft.com/office/drawing/2014/main" xmlns="" id="{8EE6120F-534C-4579-83F6-D9722632FFD0}"/>
              </a:ext>
            </a:extLst>
          </p:cNvPr>
          <p:cNvSpPr txBox="1">
            <a:spLocks/>
          </p:cNvSpPr>
          <p:nvPr/>
        </p:nvSpPr>
        <p:spPr>
          <a:xfrm>
            <a:off x="419462" y="1115058"/>
            <a:ext cx="3059544" cy="565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rgbClr val="0231A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altLang="es-ES" sz="2000" cap="non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solution was in…</a:t>
            </a:r>
          </a:p>
        </p:txBody>
      </p:sp>
      <p:pic>
        <p:nvPicPr>
          <p:cNvPr id="4" name="Picture 2" descr="http://www.misterbox.es/wp-content/uploads/NUBE-imagen-blogs.eada_.edu_.jpg">
            <a:extLst>
              <a:ext uri="{FF2B5EF4-FFF2-40B4-BE49-F238E27FC236}">
                <a16:creationId xmlns:a16="http://schemas.microsoft.com/office/drawing/2014/main" xmlns="" id="{D0E084DB-BED4-469B-8F43-6D687D06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23" y="2002824"/>
            <a:ext cx="6201830" cy="25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99E10FF-2124-4D9E-B400-BDA258BDEF03}"/>
              </a:ext>
            </a:extLst>
          </p:cNvPr>
          <p:cNvSpPr txBox="1">
            <a:spLocks/>
          </p:cNvSpPr>
          <p:nvPr/>
        </p:nvSpPr>
        <p:spPr>
          <a:xfrm>
            <a:off x="0" y="227292"/>
            <a:ext cx="9008269" cy="565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rgbClr val="0231A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400" dirty="0"/>
              <a:t>How to manage all the growth and sustain the quality expected by our customers?</a:t>
            </a:r>
          </a:p>
        </p:txBody>
      </p:sp>
    </p:spTree>
    <p:extLst>
      <p:ext uri="{BB962C8B-B14F-4D97-AF65-F5344CB8AC3E}">
        <p14:creationId xmlns:p14="http://schemas.microsoft.com/office/powerpoint/2010/main" val="261863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B6AC55-1AB4-4FD4-B411-114469D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1" y="205979"/>
            <a:ext cx="8229600" cy="351582"/>
          </a:xfrm>
        </p:spPr>
        <p:txBody>
          <a:bodyPr>
            <a:normAutofit fontScale="90000"/>
          </a:bodyPr>
          <a:lstStyle/>
          <a:p>
            <a:r>
              <a:rPr lang="es-ES" dirty="0"/>
              <a:t>The new informa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xmlns="" id="{65F8EAA5-60E3-41AC-B21D-5060E8765AFF}"/>
              </a:ext>
            </a:extLst>
          </p:cNvPr>
          <p:cNvSpPr/>
          <p:nvPr/>
        </p:nvSpPr>
        <p:spPr>
          <a:xfrm>
            <a:off x="1942455" y="3905588"/>
            <a:ext cx="1334318" cy="471924"/>
          </a:xfrm>
          <a:prstGeom prst="rect">
            <a:avLst/>
          </a:prstGeom>
          <a:solidFill>
            <a:srgbClr val="C0504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2A48F6FF-E1A1-481C-A525-242DAED24EAB}"/>
              </a:ext>
            </a:extLst>
          </p:cNvPr>
          <p:cNvSpPr/>
          <p:nvPr/>
        </p:nvSpPr>
        <p:spPr>
          <a:xfrm>
            <a:off x="3532978" y="3903298"/>
            <a:ext cx="1550385" cy="471924"/>
          </a:xfrm>
          <a:prstGeom prst="rect">
            <a:avLst/>
          </a:prstGeom>
          <a:solidFill>
            <a:srgbClr val="2883A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D14C607-01BA-4673-B269-3905D6698AF0}"/>
              </a:ext>
            </a:extLst>
          </p:cNvPr>
          <p:cNvSpPr/>
          <p:nvPr/>
        </p:nvSpPr>
        <p:spPr>
          <a:xfrm>
            <a:off x="3593701" y="4689045"/>
            <a:ext cx="1334318" cy="379591"/>
          </a:xfrm>
          <a:prstGeom prst="rect">
            <a:avLst/>
          </a:prstGeom>
          <a:solidFill>
            <a:srgbClr val="00517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5A18768B-EB3D-4214-91E1-EAFD7F6EE841}"/>
              </a:ext>
            </a:extLst>
          </p:cNvPr>
          <p:cNvSpPr/>
          <p:nvPr/>
        </p:nvSpPr>
        <p:spPr>
          <a:xfrm>
            <a:off x="3236461" y="1775013"/>
            <a:ext cx="1886867" cy="1333698"/>
          </a:xfrm>
          <a:prstGeom prst="rect">
            <a:avLst/>
          </a:prstGeom>
          <a:solidFill>
            <a:srgbClr val="73AF5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xmlns="" id="{5EF7A558-5DEA-4FE4-8CD9-9FFF7D3AE5FC}"/>
              </a:ext>
            </a:extLst>
          </p:cNvPr>
          <p:cNvSpPr/>
          <p:nvPr/>
        </p:nvSpPr>
        <p:spPr>
          <a:xfrm>
            <a:off x="6728551" y="1900557"/>
            <a:ext cx="1334318" cy="718145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C294973-2E5A-413A-BE1B-29A467B0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78" y="664045"/>
            <a:ext cx="1202777" cy="6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3">
            <a:extLst>
              <a:ext uri="{FF2B5EF4-FFF2-40B4-BE49-F238E27FC236}">
                <a16:creationId xmlns:a16="http://schemas.microsoft.com/office/drawing/2014/main" xmlns="" id="{61A93AF2-A665-4E67-A9F2-5E39CFA4C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61" y="712050"/>
            <a:ext cx="673331" cy="1981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Freeform 77">
            <a:extLst>
              <a:ext uri="{FF2B5EF4-FFF2-40B4-BE49-F238E27FC236}">
                <a16:creationId xmlns:a16="http://schemas.microsoft.com/office/drawing/2014/main" xmlns="" id="{43DB2EE7-9540-49A8-A419-4BA99CB4A8C9}"/>
              </a:ext>
            </a:extLst>
          </p:cNvPr>
          <p:cNvSpPr>
            <a:spLocks/>
          </p:cNvSpPr>
          <p:nvPr/>
        </p:nvSpPr>
        <p:spPr bwMode="auto">
          <a:xfrm>
            <a:off x="610061" y="840555"/>
            <a:ext cx="673331" cy="226599"/>
          </a:xfrm>
          <a:custGeom>
            <a:avLst/>
            <a:gdLst>
              <a:gd name="T0" fmla="*/ 146 w 293"/>
              <a:gd name="T1" fmla="*/ 43 h 97"/>
              <a:gd name="T2" fmla="*/ 0 w 293"/>
              <a:gd name="T3" fmla="*/ 1 h 97"/>
              <a:gd name="T4" fmla="*/ 0 w 293"/>
              <a:gd name="T5" fmla="*/ 0 h 97"/>
              <a:gd name="T6" fmla="*/ 0 w 293"/>
              <a:gd name="T7" fmla="*/ 0 h 97"/>
              <a:gd name="T8" fmla="*/ 0 w 293"/>
              <a:gd name="T9" fmla="*/ 55 h 97"/>
              <a:gd name="T10" fmla="*/ 0 w 293"/>
              <a:gd name="T11" fmla="*/ 55 h 97"/>
              <a:gd name="T12" fmla="*/ 146 w 293"/>
              <a:gd name="T13" fmla="*/ 97 h 97"/>
              <a:gd name="T14" fmla="*/ 293 w 293"/>
              <a:gd name="T15" fmla="*/ 55 h 97"/>
              <a:gd name="T16" fmla="*/ 293 w 293"/>
              <a:gd name="T17" fmla="*/ 55 h 97"/>
              <a:gd name="T18" fmla="*/ 293 w 293"/>
              <a:gd name="T19" fmla="*/ 1 h 97"/>
              <a:gd name="T20" fmla="*/ 146 w 293"/>
              <a:gd name="T21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3" h="97">
                <a:moveTo>
                  <a:pt x="146" y="43"/>
                </a:moveTo>
                <a:cubicBezTo>
                  <a:pt x="65" y="43"/>
                  <a:pt x="0" y="24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1" y="78"/>
                  <a:pt x="66" y="97"/>
                  <a:pt x="146" y="97"/>
                </a:cubicBezTo>
                <a:cubicBezTo>
                  <a:pt x="226" y="97"/>
                  <a:pt x="291" y="78"/>
                  <a:pt x="293" y="55"/>
                </a:cubicBezTo>
                <a:cubicBezTo>
                  <a:pt x="293" y="55"/>
                  <a:pt x="293" y="55"/>
                  <a:pt x="293" y="55"/>
                </a:cubicBezTo>
                <a:cubicBezTo>
                  <a:pt x="293" y="1"/>
                  <a:pt x="293" y="1"/>
                  <a:pt x="293" y="1"/>
                </a:cubicBezTo>
                <a:cubicBezTo>
                  <a:pt x="293" y="25"/>
                  <a:pt x="227" y="43"/>
                  <a:pt x="146" y="4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27 CuadroTexto">
            <a:extLst>
              <a:ext uri="{FF2B5EF4-FFF2-40B4-BE49-F238E27FC236}">
                <a16:creationId xmlns:a16="http://schemas.microsoft.com/office/drawing/2014/main" xmlns="" id="{0886B4E9-3D7F-4C28-87F0-6AA82490603D}"/>
              </a:ext>
            </a:extLst>
          </p:cNvPr>
          <p:cNvSpPr txBox="1"/>
          <p:nvPr/>
        </p:nvSpPr>
        <p:spPr>
          <a:xfrm>
            <a:off x="3526577" y="2107891"/>
            <a:ext cx="129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(Decides)</a:t>
            </a:r>
          </a:p>
        </p:txBody>
      </p:sp>
      <p:sp>
        <p:nvSpPr>
          <p:cNvPr id="17" name="28 CuadroTexto">
            <a:extLst>
              <a:ext uri="{FF2B5EF4-FFF2-40B4-BE49-F238E27FC236}">
                <a16:creationId xmlns:a16="http://schemas.microsoft.com/office/drawing/2014/main" xmlns="" id="{435E2775-FBBF-4154-933E-F6EDF91E5176}"/>
              </a:ext>
            </a:extLst>
          </p:cNvPr>
          <p:cNvSpPr txBox="1"/>
          <p:nvPr/>
        </p:nvSpPr>
        <p:spPr>
          <a:xfrm>
            <a:off x="6765228" y="1977752"/>
            <a:ext cx="1297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 and statistics Capacities </a:t>
            </a:r>
          </a:p>
        </p:txBody>
      </p:sp>
      <p:sp>
        <p:nvSpPr>
          <p:cNvPr id="18" name="33 CuadroTexto">
            <a:extLst>
              <a:ext uri="{FF2B5EF4-FFF2-40B4-BE49-F238E27FC236}">
                <a16:creationId xmlns:a16="http://schemas.microsoft.com/office/drawing/2014/main" xmlns="" id="{6D1EC422-6103-42F9-900B-F69344AF70CA}"/>
              </a:ext>
            </a:extLst>
          </p:cNvPr>
          <p:cNvSpPr txBox="1"/>
          <p:nvPr/>
        </p:nvSpPr>
        <p:spPr>
          <a:xfrm>
            <a:off x="8111882" y="752048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</a:p>
        </p:txBody>
      </p:sp>
      <p:pic>
        <p:nvPicPr>
          <p:cNvPr id="19" name="Imagen 9">
            <a:extLst>
              <a:ext uri="{FF2B5EF4-FFF2-40B4-BE49-F238E27FC236}">
                <a16:creationId xmlns:a16="http://schemas.microsoft.com/office/drawing/2014/main" xmlns="" id="{45C6C48D-EF45-4369-AF20-5C37B3302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84" y="1067303"/>
            <a:ext cx="881116" cy="24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35 CuadroTexto">
            <a:extLst>
              <a:ext uri="{FF2B5EF4-FFF2-40B4-BE49-F238E27FC236}">
                <a16:creationId xmlns:a16="http://schemas.microsoft.com/office/drawing/2014/main" xmlns="" id="{9074340F-93BD-470D-B193-6F460D90B36D}"/>
              </a:ext>
            </a:extLst>
          </p:cNvPr>
          <p:cNvSpPr txBox="1"/>
          <p:nvPr/>
        </p:nvSpPr>
        <p:spPr>
          <a:xfrm>
            <a:off x="720118" y="890304"/>
            <a:ext cx="539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38 Conector recto de flecha">
            <a:extLst>
              <a:ext uri="{FF2B5EF4-FFF2-40B4-BE49-F238E27FC236}">
                <a16:creationId xmlns:a16="http://schemas.microsoft.com/office/drawing/2014/main" xmlns="" id="{FE2AE7A0-88AD-48D3-BBB0-BA6E945E3A06}"/>
              </a:ext>
            </a:extLst>
          </p:cNvPr>
          <p:cNvCxnSpPr/>
          <p:nvPr/>
        </p:nvCxnSpPr>
        <p:spPr>
          <a:xfrm>
            <a:off x="1479177" y="1016356"/>
            <a:ext cx="5130052" cy="859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39 CuadroTexto">
            <a:extLst>
              <a:ext uri="{FF2B5EF4-FFF2-40B4-BE49-F238E27FC236}">
                <a16:creationId xmlns:a16="http://schemas.microsoft.com/office/drawing/2014/main" xmlns="" id="{4330A07B-36C7-4B4D-B4C0-688236BA85B8}"/>
              </a:ext>
            </a:extLst>
          </p:cNvPr>
          <p:cNvSpPr txBox="1"/>
          <p:nvPr/>
        </p:nvSpPr>
        <p:spPr>
          <a:xfrm>
            <a:off x="1945512" y="4017469"/>
            <a:ext cx="1297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Software</a:t>
            </a:r>
          </a:p>
        </p:txBody>
      </p:sp>
      <p:sp>
        <p:nvSpPr>
          <p:cNvPr id="23" name="40 CuadroTexto">
            <a:extLst>
              <a:ext uri="{FF2B5EF4-FFF2-40B4-BE49-F238E27FC236}">
                <a16:creationId xmlns:a16="http://schemas.microsoft.com/office/drawing/2014/main" xmlns="" id="{131061F3-5D5E-4520-8395-0B6D5795C16B}"/>
              </a:ext>
            </a:extLst>
          </p:cNvPr>
          <p:cNvSpPr txBox="1"/>
          <p:nvPr/>
        </p:nvSpPr>
        <p:spPr>
          <a:xfrm>
            <a:off x="3433779" y="4024193"/>
            <a:ext cx="17010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 Software</a:t>
            </a:r>
          </a:p>
        </p:txBody>
      </p:sp>
      <p:sp>
        <p:nvSpPr>
          <p:cNvPr id="24" name="41 CuadroTexto">
            <a:extLst>
              <a:ext uri="{FF2B5EF4-FFF2-40B4-BE49-F238E27FC236}">
                <a16:creationId xmlns:a16="http://schemas.microsoft.com/office/drawing/2014/main" xmlns="" id="{976EE21E-8A0D-4868-989F-ACE3D6EF2A27}"/>
              </a:ext>
            </a:extLst>
          </p:cNvPr>
          <p:cNvSpPr txBox="1"/>
          <p:nvPr/>
        </p:nvSpPr>
        <p:spPr>
          <a:xfrm>
            <a:off x="3618763" y="4751882"/>
            <a:ext cx="12976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Devices</a:t>
            </a:r>
          </a:p>
        </p:txBody>
      </p:sp>
      <p:cxnSp>
        <p:nvCxnSpPr>
          <p:cNvPr id="25" name="42 Conector recto de flecha">
            <a:extLst>
              <a:ext uri="{FF2B5EF4-FFF2-40B4-BE49-F238E27FC236}">
                <a16:creationId xmlns:a16="http://schemas.microsoft.com/office/drawing/2014/main" xmlns="" id="{79E5303E-E45F-4A13-8BCF-D4B9D952C96A}"/>
              </a:ext>
            </a:extLst>
          </p:cNvPr>
          <p:cNvCxnSpPr/>
          <p:nvPr/>
        </p:nvCxnSpPr>
        <p:spPr>
          <a:xfrm flipH="1" flipV="1">
            <a:off x="1479178" y="1344706"/>
            <a:ext cx="1680881" cy="108635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51 Conector recto de flecha">
            <a:extLst>
              <a:ext uri="{FF2B5EF4-FFF2-40B4-BE49-F238E27FC236}">
                <a16:creationId xmlns:a16="http://schemas.microsoft.com/office/drawing/2014/main" xmlns="" id="{08B4D825-8683-4392-83DA-B67AAD9DCC77}"/>
              </a:ext>
            </a:extLst>
          </p:cNvPr>
          <p:cNvCxnSpPr/>
          <p:nvPr/>
        </p:nvCxnSpPr>
        <p:spPr>
          <a:xfrm flipV="1">
            <a:off x="5203005" y="1450140"/>
            <a:ext cx="1419813" cy="980916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57 Conector recto de flecha">
            <a:extLst>
              <a:ext uri="{FF2B5EF4-FFF2-40B4-BE49-F238E27FC236}">
                <a16:creationId xmlns:a16="http://schemas.microsoft.com/office/drawing/2014/main" xmlns="" id="{6252B0A1-1E1C-40DA-8103-D1B5C4BBB5CF}"/>
              </a:ext>
            </a:extLst>
          </p:cNvPr>
          <p:cNvCxnSpPr/>
          <p:nvPr/>
        </p:nvCxnSpPr>
        <p:spPr>
          <a:xfrm>
            <a:off x="4209015" y="3148552"/>
            <a:ext cx="0" cy="348349"/>
          </a:xfrm>
          <a:prstGeom prst="straightConnector1">
            <a:avLst/>
          </a:prstGeom>
          <a:ln w="12700">
            <a:solidFill>
              <a:srgbClr val="0070C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63 Conector recto de flecha">
            <a:extLst>
              <a:ext uri="{FF2B5EF4-FFF2-40B4-BE49-F238E27FC236}">
                <a16:creationId xmlns:a16="http://schemas.microsoft.com/office/drawing/2014/main" xmlns="" id="{EF74C35F-CAE0-4F47-9E0E-7D23644F287D}"/>
              </a:ext>
            </a:extLst>
          </p:cNvPr>
          <p:cNvCxnSpPr/>
          <p:nvPr/>
        </p:nvCxnSpPr>
        <p:spPr>
          <a:xfrm>
            <a:off x="2543527" y="3503625"/>
            <a:ext cx="0" cy="34050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66 Conector recto de flecha">
            <a:extLst>
              <a:ext uri="{FF2B5EF4-FFF2-40B4-BE49-F238E27FC236}">
                <a16:creationId xmlns:a16="http://schemas.microsoft.com/office/drawing/2014/main" xmlns="" id="{6818121F-FB54-4CA3-8DBE-24048F065C87}"/>
              </a:ext>
            </a:extLst>
          </p:cNvPr>
          <p:cNvCxnSpPr/>
          <p:nvPr/>
        </p:nvCxnSpPr>
        <p:spPr>
          <a:xfrm>
            <a:off x="2548218" y="3502960"/>
            <a:ext cx="3641982" cy="0"/>
          </a:xfrm>
          <a:prstGeom prst="straightConnector1">
            <a:avLst/>
          </a:prstGeom>
          <a:ln w="12700">
            <a:solidFill>
              <a:srgbClr val="0070C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69 Conector recto de flecha">
            <a:extLst>
              <a:ext uri="{FF2B5EF4-FFF2-40B4-BE49-F238E27FC236}">
                <a16:creationId xmlns:a16="http://schemas.microsoft.com/office/drawing/2014/main" xmlns="" id="{489A5949-7B15-4E1F-9720-D97449F73D76}"/>
              </a:ext>
            </a:extLst>
          </p:cNvPr>
          <p:cNvCxnSpPr/>
          <p:nvPr/>
        </p:nvCxnSpPr>
        <p:spPr>
          <a:xfrm>
            <a:off x="4218414" y="4424910"/>
            <a:ext cx="0" cy="228552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71 Conector recto de flecha">
            <a:extLst>
              <a:ext uri="{FF2B5EF4-FFF2-40B4-BE49-F238E27FC236}">
                <a16:creationId xmlns:a16="http://schemas.microsoft.com/office/drawing/2014/main" xmlns="" id="{B19975B3-B63B-4EA5-86A2-423073A8DBD4}"/>
              </a:ext>
            </a:extLst>
          </p:cNvPr>
          <p:cNvCxnSpPr/>
          <p:nvPr/>
        </p:nvCxnSpPr>
        <p:spPr>
          <a:xfrm flipV="1">
            <a:off x="7395710" y="1405222"/>
            <a:ext cx="0" cy="443017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74 CuadroTexto">
            <a:extLst>
              <a:ext uri="{FF2B5EF4-FFF2-40B4-BE49-F238E27FC236}">
                <a16:creationId xmlns:a16="http://schemas.microsoft.com/office/drawing/2014/main" xmlns="" id="{21768792-1E79-41C0-BCF4-23EC4956B742}"/>
              </a:ext>
            </a:extLst>
          </p:cNvPr>
          <p:cNvSpPr txBox="1"/>
          <p:nvPr/>
        </p:nvSpPr>
        <p:spPr>
          <a:xfrm>
            <a:off x="3325261" y="754746"/>
            <a:ext cx="1254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Arial" panose="020B0604020202020204" pitchFamily="34" charset="0"/>
                <a:cs typeface="Arial" panose="020B0604020202020204" pitchFamily="34" charset="0"/>
              </a:rPr>
              <a:t>Contributes</a:t>
            </a:r>
          </a:p>
        </p:txBody>
      </p:sp>
      <p:sp>
        <p:nvSpPr>
          <p:cNvPr id="33" name="75 CuadroTexto">
            <a:extLst>
              <a:ext uri="{FF2B5EF4-FFF2-40B4-BE49-F238E27FC236}">
                <a16:creationId xmlns:a16="http://schemas.microsoft.com/office/drawing/2014/main" xmlns="" id="{BA6EBF31-D336-47DB-9253-EE7CC7D20AFE}"/>
              </a:ext>
            </a:extLst>
          </p:cNvPr>
          <p:cNvSpPr txBox="1"/>
          <p:nvPr/>
        </p:nvSpPr>
        <p:spPr>
          <a:xfrm rot="1873966">
            <a:off x="1781866" y="1624307"/>
            <a:ext cx="1254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</a:p>
        </p:txBody>
      </p:sp>
      <p:sp>
        <p:nvSpPr>
          <p:cNvPr id="34" name="76 CuadroTexto">
            <a:extLst>
              <a:ext uri="{FF2B5EF4-FFF2-40B4-BE49-F238E27FC236}">
                <a16:creationId xmlns:a16="http://schemas.microsoft.com/office/drawing/2014/main" xmlns="" id="{CC1449D6-FA91-411A-82B4-D34E10968C31}"/>
              </a:ext>
            </a:extLst>
          </p:cNvPr>
          <p:cNvSpPr txBox="1"/>
          <p:nvPr/>
        </p:nvSpPr>
        <p:spPr>
          <a:xfrm rot="19383892">
            <a:off x="5148117" y="1754351"/>
            <a:ext cx="1254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</a:p>
        </p:txBody>
      </p:sp>
      <p:sp>
        <p:nvSpPr>
          <p:cNvPr id="35" name="77 CuadroTexto">
            <a:extLst>
              <a:ext uri="{FF2B5EF4-FFF2-40B4-BE49-F238E27FC236}">
                <a16:creationId xmlns:a16="http://schemas.microsoft.com/office/drawing/2014/main" xmlns="" id="{7A016334-57FC-4BFF-A691-FA744A0AD107}"/>
              </a:ext>
            </a:extLst>
          </p:cNvPr>
          <p:cNvSpPr txBox="1"/>
          <p:nvPr/>
        </p:nvSpPr>
        <p:spPr>
          <a:xfrm>
            <a:off x="7189775" y="1536631"/>
            <a:ext cx="1254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</a:p>
        </p:txBody>
      </p:sp>
      <p:sp>
        <p:nvSpPr>
          <p:cNvPr id="36" name="78 CuadroTexto">
            <a:extLst>
              <a:ext uri="{FF2B5EF4-FFF2-40B4-BE49-F238E27FC236}">
                <a16:creationId xmlns:a16="http://schemas.microsoft.com/office/drawing/2014/main" xmlns="" id="{CD314A99-AC7B-48FD-9288-9E1F4A5002CA}"/>
              </a:ext>
            </a:extLst>
          </p:cNvPr>
          <p:cNvSpPr txBox="1"/>
          <p:nvPr/>
        </p:nvSpPr>
        <p:spPr>
          <a:xfrm>
            <a:off x="3854615" y="3235291"/>
            <a:ext cx="1254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</a:p>
        </p:txBody>
      </p:sp>
      <p:sp>
        <p:nvSpPr>
          <p:cNvPr id="37" name="79 CuadroTexto">
            <a:extLst>
              <a:ext uri="{FF2B5EF4-FFF2-40B4-BE49-F238E27FC236}">
                <a16:creationId xmlns:a16="http://schemas.microsoft.com/office/drawing/2014/main" xmlns="" id="{608161FA-C642-4096-B579-B5F87D5C6214}"/>
              </a:ext>
            </a:extLst>
          </p:cNvPr>
          <p:cNvSpPr txBox="1"/>
          <p:nvPr/>
        </p:nvSpPr>
        <p:spPr>
          <a:xfrm>
            <a:off x="4267584" y="4428247"/>
            <a:ext cx="1002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Access through</a:t>
            </a:r>
          </a:p>
        </p:txBody>
      </p:sp>
      <p:sp>
        <p:nvSpPr>
          <p:cNvPr id="38" name="Freeform 77">
            <a:extLst>
              <a:ext uri="{FF2B5EF4-FFF2-40B4-BE49-F238E27FC236}">
                <a16:creationId xmlns:a16="http://schemas.microsoft.com/office/drawing/2014/main" xmlns="" id="{5458D983-9073-4DBB-BB24-9B691E7CB69A}"/>
              </a:ext>
            </a:extLst>
          </p:cNvPr>
          <p:cNvSpPr>
            <a:spLocks/>
          </p:cNvSpPr>
          <p:nvPr/>
        </p:nvSpPr>
        <p:spPr bwMode="auto">
          <a:xfrm>
            <a:off x="611031" y="999914"/>
            <a:ext cx="673331" cy="226599"/>
          </a:xfrm>
          <a:custGeom>
            <a:avLst/>
            <a:gdLst>
              <a:gd name="T0" fmla="*/ 146 w 293"/>
              <a:gd name="T1" fmla="*/ 43 h 97"/>
              <a:gd name="T2" fmla="*/ 0 w 293"/>
              <a:gd name="T3" fmla="*/ 1 h 97"/>
              <a:gd name="T4" fmla="*/ 0 w 293"/>
              <a:gd name="T5" fmla="*/ 0 h 97"/>
              <a:gd name="T6" fmla="*/ 0 w 293"/>
              <a:gd name="T7" fmla="*/ 0 h 97"/>
              <a:gd name="T8" fmla="*/ 0 w 293"/>
              <a:gd name="T9" fmla="*/ 55 h 97"/>
              <a:gd name="T10" fmla="*/ 0 w 293"/>
              <a:gd name="T11" fmla="*/ 55 h 97"/>
              <a:gd name="T12" fmla="*/ 146 w 293"/>
              <a:gd name="T13" fmla="*/ 97 h 97"/>
              <a:gd name="T14" fmla="*/ 293 w 293"/>
              <a:gd name="T15" fmla="*/ 55 h 97"/>
              <a:gd name="T16" fmla="*/ 293 w 293"/>
              <a:gd name="T17" fmla="*/ 55 h 97"/>
              <a:gd name="T18" fmla="*/ 293 w 293"/>
              <a:gd name="T19" fmla="*/ 1 h 97"/>
              <a:gd name="T20" fmla="*/ 146 w 293"/>
              <a:gd name="T21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3" h="97">
                <a:moveTo>
                  <a:pt x="146" y="43"/>
                </a:moveTo>
                <a:cubicBezTo>
                  <a:pt x="65" y="43"/>
                  <a:pt x="0" y="24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1" y="78"/>
                  <a:pt x="66" y="97"/>
                  <a:pt x="146" y="97"/>
                </a:cubicBezTo>
                <a:cubicBezTo>
                  <a:pt x="226" y="97"/>
                  <a:pt x="291" y="78"/>
                  <a:pt x="293" y="55"/>
                </a:cubicBezTo>
                <a:cubicBezTo>
                  <a:pt x="293" y="55"/>
                  <a:pt x="293" y="55"/>
                  <a:pt x="293" y="55"/>
                </a:cubicBezTo>
                <a:cubicBezTo>
                  <a:pt x="293" y="1"/>
                  <a:pt x="293" y="1"/>
                  <a:pt x="293" y="1"/>
                </a:cubicBezTo>
                <a:cubicBezTo>
                  <a:pt x="293" y="25"/>
                  <a:pt x="227" y="43"/>
                  <a:pt x="146" y="4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77">
            <a:extLst>
              <a:ext uri="{FF2B5EF4-FFF2-40B4-BE49-F238E27FC236}">
                <a16:creationId xmlns:a16="http://schemas.microsoft.com/office/drawing/2014/main" xmlns="" id="{51AEC1FF-5722-4E9D-9811-92AB7029B2F7}"/>
              </a:ext>
            </a:extLst>
          </p:cNvPr>
          <p:cNvSpPr>
            <a:spLocks/>
          </p:cNvSpPr>
          <p:nvPr/>
        </p:nvSpPr>
        <p:spPr bwMode="auto">
          <a:xfrm>
            <a:off x="615657" y="1160500"/>
            <a:ext cx="673331" cy="226599"/>
          </a:xfrm>
          <a:custGeom>
            <a:avLst/>
            <a:gdLst>
              <a:gd name="T0" fmla="*/ 146 w 293"/>
              <a:gd name="T1" fmla="*/ 43 h 97"/>
              <a:gd name="T2" fmla="*/ 0 w 293"/>
              <a:gd name="T3" fmla="*/ 1 h 97"/>
              <a:gd name="T4" fmla="*/ 0 w 293"/>
              <a:gd name="T5" fmla="*/ 0 h 97"/>
              <a:gd name="T6" fmla="*/ 0 w 293"/>
              <a:gd name="T7" fmla="*/ 0 h 97"/>
              <a:gd name="T8" fmla="*/ 0 w 293"/>
              <a:gd name="T9" fmla="*/ 55 h 97"/>
              <a:gd name="T10" fmla="*/ 0 w 293"/>
              <a:gd name="T11" fmla="*/ 55 h 97"/>
              <a:gd name="T12" fmla="*/ 146 w 293"/>
              <a:gd name="T13" fmla="*/ 97 h 97"/>
              <a:gd name="T14" fmla="*/ 293 w 293"/>
              <a:gd name="T15" fmla="*/ 55 h 97"/>
              <a:gd name="T16" fmla="*/ 293 w 293"/>
              <a:gd name="T17" fmla="*/ 55 h 97"/>
              <a:gd name="T18" fmla="*/ 293 w 293"/>
              <a:gd name="T19" fmla="*/ 1 h 97"/>
              <a:gd name="T20" fmla="*/ 146 w 293"/>
              <a:gd name="T21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3" h="97">
                <a:moveTo>
                  <a:pt x="146" y="43"/>
                </a:moveTo>
                <a:cubicBezTo>
                  <a:pt x="65" y="43"/>
                  <a:pt x="0" y="24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1" y="78"/>
                  <a:pt x="66" y="97"/>
                  <a:pt x="146" y="97"/>
                </a:cubicBezTo>
                <a:cubicBezTo>
                  <a:pt x="226" y="97"/>
                  <a:pt x="291" y="78"/>
                  <a:pt x="293" y="55"/>
                </a:cubicBezTo>
                <a:cubicBezTo>
                  <a:pt x="293" y="55"/>
                  <a:pt x="293" y="55"/>
                  <a:pt x="293" y="55"/>
                </a:cubicBezTo>
                <a:cubicBezTo>
                  <a:pt x="293" y="1"/>
                  <a:pt x="293" y="1"/>
                  <a:pt x="293" y="1"/>
                </a:cubicBezTo>
                <a:cubicBezTo>
                  <a:pt x="293" y="25"/>
                  <a:pt x="227" y="43"/>
                  <a:pt x="146" y="4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7">
            <a:extLst>
              <a:ext uri="{FF2B5EF4-FFF2-40B4-BE49-F238E27FC236}">
                <a16:creationId xmlns:a16="http://schemas.microsoft.com/office/drawing/2014/main" xmlns="" id="{9CC3776F-6068-439E-9F84-3413E7D63BFC}"/>
              </a:ext>
            </a:extLst>
          </p:cNvPr>
          <p:cNvSpPr>
            <a:spLocks/>
          </p:cNvSpPr>
          <p:nvPr/>
        </p:nvSpPr>
        <p:spPr bwMode="auto">
          <a:xfrm>
            <a:off x="616784" y="1322144"/>
            <a:ext cx="673331" cy="226599"/>
          </a:xfrm>
          <a:custGeom>
            <a:avLst/>
            <a:gdLst>
              <a:gd name="T0" fmla="*/ 146 w 293"/>
              <a:gd name="T1" fmla="*/ 43 h 97"/>
              <a:gd name="T2" fmla="*/ 0 w 293"/>
              <a:gd name="T3" fmla="*/ 1 h 97"/>
              <a:gd name="T4" fmla="*/ 0 w 293"/>
              <a:gd name="T5" fmla="*/ 0 h 97"/>
              <a:gd name="T6" fmla="*/ 0 w 293"/>
              <a:gd name="T7" fmla="*/ 0 h 97"/>
              <a:gd name="T8" fmla="*/ 0 w 293"/>
              <a:gd name="T9" fmla="*/ 55 h 97"/>
              <a:gd name="T10" fmla="*/ 0 w 293"/>
              <a:gd name="T11" fmla="*/ 55 h 97"/>
              <a:gd name="T12" fmla="*/ 146 w 293"/>
              <a:gd name="T13" fmla="*/ 97 h 97"/>
              <a:gd name="T14" fmla="*/ 293 w 293"/>
              <a:gd name="T15" fmla="*/ 55 h 97"/>
              <a:gd name="T16" fmla="*/ 293 w 293"/>
              <a:gd name="T17" fmla="*/ 55 h 97"/>
              <a:gd name="T18" fmla="*/ 293 w 293"/>
              <a:gd name="T19" fmla="*/ 1 h 97"/>
              <a:gd name="T20" fmla="*/ 146 w 293"/>
              <a:gd name="T21" fmla="*/ 4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3" h="97">
                <a:moveTo>
                  <a:pt x="146" y="43"/>
                </a:moveTo>
                <a:cubicBezTo>
                  <a:pt x="65" y="43"/>
                  <a:pt x="0" y="24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1" y="78"/>
                  <a:pt x="66" y="97"/>
                  <a:pt x="146" y="97"/>
                </a:cubicBezTo>
                <a:cubicBezTo>
                  <a:pt x="226" y="97"/>
                  <a:pt x="291" y="78"/>
                  <a:pt x="293" y="55"/>
                </a:cubicBezTo>
                <a:cubicBezTo>
                  <a:pt x="293" y="55"/>
                  <a:pt x="293" y="55"/>
                  <a:pt x="293" y="55"/>
                </a:cubicBezTo>
                <a:cubicBezTo>
                  <a:pt x="293" y="1"/>
                  <a:pt x="293" y="1"/>
                  <a:pt x="293" y="1"/>
                </a:cubicBezTo>
                <a:cubicBezTo>
                  <a:pt x="293" y="25"/>
                  <a:pt x="227" y="43"/>
                  <a:pt x="146" y="4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36 CuadroTexto">
            <a:extLst>
              <a:ext uri="{FF2B5EF4-FFF2-40B4-BE49-F238E27FC236}">
                <a16:creationId xmlns:a16="http://schemas.microsoft.com/office/drawing/2014/main" xmlns="" id="{89391EBD-6530-4350-BE91-9E859F896030}"/>
              </a:ext>
            </a:extLst>
          </p:cNvPr>
          <p:cNvSpPr txBox="1"/>
          <p:nvPr/>
        </p:nvSpPr>
        <p:spPr>
          <a:xfrm>
            <a:off x="580021" y="1119034"/>
            <a:ext cx="733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cxnSp>
        <p:nvCxnSpPr>
          <p:cNvPr id="42" name="62 Conector recto de flecha">
            <a:extLst>
              <a:ext uri="{FF2B5EF4-FFF2-40B4-BE49-F238E27FC236}">
                <a16:creationId xmlns:a16="http://schemas.microsoft.com/office/drawing/2014/main" xmlns="" id="{37A42C9A-5059-46F7-8B75-D61B6A68CD03}"/>
              </a:ext>
            </a:extLst>
          </p:cNvPr>
          <p:cNvCxnSpPr/>
          <p:nvPr/>
        </p:nvCxnSpPr>
        <p:spPr>
          <a:xfrm>
            <a:off x="4209015" y="3502960"/>
            <a:ext cx="0" cy="34050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31">
            <a:extLst>
              <a:ext uri="{FF2B5EF4-FFF2-40B4-BE49-F238E27FC236}">
                <a16:creationId xmlns:a16="http://schemas.microsoft.com/office/drawing/2014/main" xmlns="" id="{169F488D-2225-4BB9-BC02-4AE262E83022}"/>
              </a:ext>
            </a:extLst>
          </p:cNvPr>
          <p:cNvSpPr/>
          <p:nvPr/>
        </p:nvSpPr>
        <p:spPr>
          <a:xfrm>
            <a:off x="5486112" y="3905588"/>
            <a:ext cx="1408176" cy="465649"/>
          </a:xfrm>
          <a:prstGeom prst="rect">
            <a:avLst/>
          </a:prstGeom>
          <a:solidFill>
            <a:srgbClr val="9C5FB5"/>
          </a:solidFill>
          <a:ln>
            <a:solidFill>
              <a:srgbClr val="9C5F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4" name="65 Conector recto de flecha">
            <a:extLst>
              <a:ext uri="{FF2B5EF4-FFF2-40B4-BE49-F238E27FC236}">
                <a16:creationId xmlns:a16="http://schemas.microsoft.com/office/drawing/2014/main" xmlns="" id="{AD94C7EE-9EB3-4A6F-BC35-5C8AFC9D7351}"/>
              </a:ext>
            </a:extLst>
          </p:cNvPr>
          <p:cNvCxnSpPr/>
          <p:nvPr/>
        </p:nvCxnSpPr>
        <p:spPr>
          <a:xfrm>
            <a:off x="6191588" y="3502960"/>
            <a:ext cx="0" cy="34050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67 CuadroTexto">
            <a:extLst>
              <a:ext uri="{FF2B5EF4-FFF2-40B4-BE49-F238E27FC236}">
                <a16:creationId xmlns:a16="http://schemas.microsoft.com/office/drawing/2014/main" xmlns="" id="{9A753954-BFED-4DD8-842C-225AE68A2FAD}"/>
              </a:ext>
            </a:extLst>
          </p:cNvPr>
          <p:cNvSpPr txBox="1"/>
          <p:nvPr/>
        </p:nvSpPr>
        <p:spPr>
          <a:xfrm>
            <a:off x="5541379" y="3946313"/>
            <a:ext cx="1297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Added</a:t>
            </a: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137270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622</Words>
  <Application>Microsoft Office PowerPoint</Application>
  <PresentationFormat>Presentación en pantalla (16:9)</PresentationFormat>
  <Paragraphs>151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Big data and Analytics for non-financial information</vt:lpstr>
      <vt:lpstr>Which was our starting point?</vt:lpstr>
      <vt:lpstr>BUT EVERYTHING CHANGED…</vt:lpstr>
      <vt:lpstr>A LARGE DATABASE </vt:lpstr>
      <vt:lpstr>WE HAD TO LEARN HOW TO READ TEXTS (NLP)</vt:lpstr>
      <vt:lpstr>Presentación de PowerPoint</vt:lpstr>
      <vt:lpstr>And finally, we developed our first web with  </vt:lpstr>
      <vt:lpstr>Presentación de PowerPoint</vt:lpstr>
      <vt:lpstr>The new informa</vt:lpstr>
      <vt:lpstr>Presentación de PowerPoint</vt:lpstr>
      <vt:lpstr>What are we going to obtain with the data lake? </vt:lpstr>
      <vt:lpstr>And all this, What it means?</vt:lpstr>
      <vt:lpstr>Is it easy for us?</vt:lpstr>
      <vt:lpstr>Presentación de PowerPoint</vt:lpstr>
      <vt:lpstr>DATA STRATEGY</vt:lpstr>
      <vt:lpstr>DATA GOVERNANCE MODEL</vt:lpstr>
      <vt:lpstr>Presentación de PowerPoint</vt:lpstr>
    </vt:vector>
  </TitlesOfParts>
  <Company>Informa D&amp;B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 Mejía</dc:creator>
  <cp:lastModifiedBy>usuario</cp:lastModifiedBy>
  <cp:revision>1</cp:revision>
  <dcterms:created xsi:type="dcterms:W3CDTF">2014-11-27T13:17:13Z</dcterms:created>
  <dcterms:modified xsi:type="dcterms:W3CDTF">2019-03-14T12:16:09Z</dcterms:modified>
</cp:coreProperties>
</file>